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4" r:id="rId3"/>
    <p:sldMasterId id="2147483696" r:id="rId4"/>
    <p:sldMasterId id="2147483709" r:id="rId5"/>
    <p:sldMasterId id="2147483721" r:id="rId6"/>
    <p:sldMasterId id="2147483735" r:id="rId7"/>
    <p:sldMasterId id="2147483749" r:id="rId8"/>
  </p:sldMasterIdLst>
  <p:sldIdLst>
    <p:sldId id="257" r:id="rId9"/>
    <p:sldId id="288" r:id="rId10"/>
    <p:sldId id="287" r:id="rId11"/>
    <p:sldId id="258" r:id="rId12"/>
    <p:sldId id="280" r:id="rId13"/>
    <p:sldId id="279" r:id="rId14"/>
    <p:sldId id="281" r:id="rId15"/>
    <p:sldId id="261" r:id="rId16"/>
    <p:sldId id="262" r:id="rId17"/>
    <p:sldId id="263" r:id="rId18"/>
    <p:sldId id="264" r:id="rId19"/>
    <p:sldId id="265" r:id="rId20"/>
    <p:sldId id="276" r:id="rId21"/>
    <p:sldId id="266" r:id="rId22"/>
    <p:sldId id="267" r:id="rId23"/>
    <p:sldId id="268" r:id="rId24"/>
    <p:sldId id="269" r:id="rId25"/>
    <p:sldId id="270" r:id="rId26"/>
    <p:sldId id="277" r:id="rId27"/>
    <p:sldId id="282" r:id="rId28"/>
    <p:sldId id="271" r:id="rId29"/>
    <p:sldId id="285" r:id="rId30"/>
    <p:sldId id="284" r:id="rId31"/>
    <p:sldId id="286" r:id="rId32"/>
    <p:sldId id="27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36" autoAdjust="0"/>
  </p:normalViewPr>
  <p:slideViewPr>
    <p:cSldViewPr>
      <p:cViewPr varScale="1">
        <p:scale>
          <a:sx n="69" d="100"/>
          <a:sy n="69" d="100"/>
        </p:scale>
        <p:origin x="6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513DA-7726-40C5-AB34-7A3F95D0F4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B4CC2-B6B9-44C6-830C-CD1422D88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7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17555-F979-4363-A513-AD80990296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97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013F8-4ABC-41B0-BA26-E88574ECBA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07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DD40116-F1C8-4CB7-8E09-698BA17F5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01055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E718249-4438-422B-8B09-B87853A14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66259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9F13F2-AF35-4B08-989F-45770E7D3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41964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ED3E82-A4E2-4B22-AB84-B350BC62B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86914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732C9B-EC9B-4256-9CEB-BE393F8F8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08244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AEAA88-3B14-4620-B0D3-8362443D6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84079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3F1F44F-5E58-415C-BD2D-206ABE1C2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3864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FF026-089A-4462-A3EA-432C27C53D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64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790891-3468-448F-91CD-C9268E490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13508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D637D2-03BA-48FC-B465-C938865B4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48604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9209E30-FD18-426A-8685-FCE6F684F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9101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9F1FA2-00DA-4697-9786-55821CEDDC5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7135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B96C91-44DB-4056-AE39-66A721094EB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2225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42D3500-4B57-49F6-A582-A316D81993B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26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2B007C-6155-4F29-8FB0-A2440A46279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3464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5A303DB-328B-4E00-92FA-AE47BB0EC04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282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7F0CE2-D609-41D6-96F3-8E6556F3F2A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3742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8096A81-686C-4B1F-BA68-C77D6253A5A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695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AFC19-4E75-4059-B84C-26434C688D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0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78655C-375D-4724-9023-FFD434D29CD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6725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13F678-027A-433D-A1F7-A497663D9C3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3238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5AC5CE1-2C71-4302-A963-CEC5CAA07BC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051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097AAD-E663-4712-BACC-62C93BF45CD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7796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513DA-7726-40C5-AB34-7A3F95D0F4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252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FF026-089A-4462-A3EA-432C27C53D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829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AFC19-4E75-4059-B84C-26434C688D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66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A1796-A888-4F91-B1E8-6A33BA26AF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352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E83BD-905A-4DD9-AA46-73A63114A4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325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1484C-B37D-413B-A41A-6DE9E108D2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5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A1796-A888-4F91-B1E8-6A33BA26AF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320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BA816-DAFC-44BB-B869-3E17206F25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56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B0957-3483-4BE1-B3A2-9F50060C5A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793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643D1-082E-43C1-80AB-0732B5489E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71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B4CC2-B6B9-44C6-830C-CD1422D88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029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17555-F979-4363-A513-AD80990296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371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013F8-4ABC-41B0-BA26-E88574ECBA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18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CD1E7-5C5C-46FF-9CDB-998E85F3ED91}" type="datetime1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0FF21-5C26-48DA-84CA-B25F48C3B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087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9C2EF-EF10-486D-A28F-E6FD9DC2E7C0}" type="datetime1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FC74F-778E-4009-9E28-A03F3DF57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42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6FD39-7A4A-4AE8-A0DB-976A5A4C5FE2}" type="datetime1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CD0C7-4C39-44E9-B138-1741EC830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042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5F7E-C5A3-47B4-99BD-9D39D1B844CD}" type="datetime1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12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DB2C4-FC2C-46E2-A48E-E9F85ADEE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7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E83BD-905A-4DD9-AA46-73A63114A4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467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4" name="Rounded Rectangle 3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A0171-489B-4F85-8223-F9D2FE65B8B3}" type="datetime1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BEB9-2697-4DDF-847D-5C91F0F22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616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" name="Rounded Rectangle 2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FC68D-9BC2-4D04-B0E3-4EC7986EDD4B}" type="datetime1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2C612-5F9D-40F3-A742-6A0722854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245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55668-7BCF-4DB1-9229-12DCDE4A9CF5}" type="datetime1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A7765-3DE5-4F93-B563-0423A59E0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052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EE2CA-3318-42EA-938D-DA1A837102EB}" type="datetime1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CB8E3-DCC6-46F4-9F50-992398122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384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E220B-E21C-4783-8967-AB1EB0C6F892}" type="datetime1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38B4D-E4D5-426F-816B-D869B1DBC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118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15D29-1467-4CDA-9B9F-67F319FE4328}" type="datetime1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DEBC8-A4FD-4490-BB01-8040DDC87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136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9A79D-9B5A-4660-87BA-CCC687673CDE}" type="datetime1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2DE6D-80FE-44A2-84AB-1E0671833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294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E37763-6A76-4DC7-95DB-538B3CEE2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367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E0FB744-F346-4483-8D18-A0FD74840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626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951B20-F997-43EA-BEDD-E112BA380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0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1484C-B37D-413B-A41A-6DE9E108D2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36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8F45BB-03E4-401E-8AAF-5F8DF4AB7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289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924878A-4486-494F-8F78-14093E844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5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6CDBB7-FA4A-41FB-8031-6F48FECF6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198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95871B-8118-45F3-90BA-C131C52CB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557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8FFA459-131E-4C23-992A-036B009E1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337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5E48CA-5CE5-4CEE-9C40-ED9BEF416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116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28DDDA-0B7A-45DD-BED8-27ADA9BF2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478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4E6643-A9FB-417B-8369-96480DFF6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33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200370F-BB65-423A-9AEA-D6993264D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18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681FF9-BAA6-4D0E-BBFC-9176D01E4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BA816-DAFC-44BB-B869-3E17206F25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511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A7B28-B227-483B-A3D4-FCCDD8FBD9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4375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924D-6E71-4C5E-9BC3-2C7AABDC8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4708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B92CA-00BD-4D16-83F0-BE0B769203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8328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2A03-8BD3-409F-9B09-69A54DD871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0924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9BE27-12F7-440C-A177-3BE9AC4D4E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9503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DBAFE-05B3-40F1-A9DF-DC9B94C074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5589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3DA46-AA1B-4986-B548-4EBBC84980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3317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8CDE7-ED64-40D1-A835-E17D65CA7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248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91538-1715-4736-80F4-666D6BF873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6892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C6C4C-9D30-4801-B281-DC7773A74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34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B0957-3483-4BE1-B3A2-9F50060C5A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167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64DD0-3856-4D78-86A1-B1E2B7097D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3175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EF3BC-D96B-492D-81F2-19EF750C53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8619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D6874-0345-4A4B-9B87-41CC2B1404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599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  <a:endParaRPr lang="vi-VN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5C02F36-339F-4B77-A31E-67D009CD854B}" type="datetimeFigureOut">
              <a:rPr lang="vi-VN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41D09B3-5921-44F2-9B35-0866FA9C8DC6}" type="slidenum">
              <a:rPr lang="en-US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961989"/>
      </p:ext>
    </p:extLst>
  </p:cSld>
  <p:clrMapOvr>
    <a:masterClrMapping/>
  </p:clrMapOvr>
  <p:hf sldNum="0" hd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6E6293D-DA3C-4C27-B0E0-0BC200A2DA84}" type="datetimeFigureOut">
              <a:rPr lang="vi-VN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241A4B1-CD41-4238-BF26-1F8F17B23A0D}" type="slidenum">
              <a:rPr lang="en-US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494157"/>
      </p:ext>
    </p:extLst>
  </p:cSld>
  <p:clrMapOvr>
    <a:masterClrMapping/>
  </p:clrMapOvr>
  <p:hf sldNum="0" hd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965B4EF-68F5-4008-BE78-CBA616E27180}" type="datetimeFigureOut">
              <a:rPr lang="vi-VN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C23BFFF-9A29-4905-9058-63C103B07676}" type="slidenum">
              <a:rPr lang="en-US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620006"/>
      </p:ext>
    </p:extLst>
  </p:cSld>
  <p:clrMapOvr>
    <a:masterClrMapping/>
  </p:clrMapOvr>
  <p:hf sldNum="0"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5F751BF-2B4C-4A10-8D5A-6FFC3A28D7DF}" type="datetimeFigureOut">
              <a:rPr lang="vi-VN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29/11/2021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E2D4FEB-4706-46CA-9E63-CC2349D4FFB5}" type="slidenum">
              <a:rPr lang="en-US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753771"/>
      </p:ext>
    </p:extLst>
  </p:cSld>
  <p:clrMapOvr>
    <a:masterClrMapping/>
  </p:clrMapOvr>
  <p:hf sldNum="0" hd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F3D5FAC-20A4-4E38-8189-B947596C767F}" type="datetimeFigureOut">
              <a:rPr lang="vi-VN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29/11/2021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FF3C68A-529D-416D-AF98-C54B119ABC0C}" type="slidenum">
              <a:rPr lang="en-US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97248"/>
      </p:ext>
    </p:extLst>
  </p:cSld>
  <p:clrMapOvr>
    <a:masterClrMapping/>
  </p:clrMapOvr>
  <p:hf sldNum="0" hd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31D4D0D-A3AB-4AF3-8355-DA75B9CFE78E}" type="datetimeFigureOut">
              <a:rPr lang="vi-VN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29/11/2021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2963D49-D3A5-453E-B309-1752B889CD22}" type="slidenum">
              <a:rPr lang="en-US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30779"/>
      </p:ext>
    </p:extLst>
  </p:cSld>
  <p:clrMapOvr>
    <a:masterClrMapping/>
  </p:clrMapOvr>
  <p:hf sldNum="0" hd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83D7A33-CA47-44B8-822B-C929DEBF1A7C}" type="datetimeFigureOut">
              <a:rPr lang="vi-VN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29/11/2021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F9E2FF3-7759-4EFE-8CE5-051AD0415A5F}" type="slidenum">
              <a:rPr lang="en-US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919110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643D1-082E-43C1-80AB-0732B5489E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745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13B1171-B643-48EA-A998-9CA26EEAF42C}" type="datetimeFigureOut">
              <a:rPr lang="vi-VN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29/11/2021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A8CCF23-C8E6-4357-8BA1-F977114EAEB5}" type="slidenum">
              <a:rPr lang="en-US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71050"/>
      </p:ext>
    </p:extLst>
  </p:cSld>
  <p:clrMapOvr>
    <a:masterClrMapping/>
  </p:clrMapOvr>
  <p:hf sldNum="0" hd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F6B004C-FDDE-4A49-A763-480A2068CC84}" type="datetimeFigureOut">
              <a:rPr lang="vi-VN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29/11/2021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E8B48F2-9788-4BE0-A2BE-7DC91BBA88A2}" type="slidenum">
              <a:rPr lang="en-US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80730"/>
      </p:ext>
    </p:extLst>
  </p:cSld>
  <p:clrMapOvr>
    <a:masterClrMapping/>
  </p:clrMapOvr>
  <p:hf sldNum="0" hd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FA1725E-5551-4673-B839-46BD445AF505}" type="datetimeFigureOut">
              <a:rPr lang="vi-VN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85A569D-2D7D-4B69-B453-898F472C2EA6}" type="slidenum">
              <a:rPr lang="en-US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32134"/>
      </p:ext>
    </p:extLst>
  </p:cSld>
  <p:clrMapOvr>
    <a:masterClrMapping/>
  </p:clrMapOvr>
  <p:hf sldNum="0" hd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B7A09F5-FA3F-4896-A3E3-FF346F8B3B77}" type="datetimeFigureOut">
              <a:rPr lang="vi-VN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0D69D6D-B918-4474-929A-94F1E863FB5C}" type="slidenum">
              <a:rPr lang="en-US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279771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B713DF-59C3-41D1-80CB-B760AD70085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1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2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0B2FF0-D27F-45BB-8F62-331CD07232DF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11/29/2021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BF5F1B-CD1A-4530-A973-983A749D79A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6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26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2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326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34A157-D285-43E0-8058-86A1166536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079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09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B713DF-59C3-41D1-80CB-B760AD70085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6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750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E9A79D-9B5A-4660-87BA-CCC687673CDE}" type="datetime1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12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357BF3D-9374-4222-81E6-0AF5B7A97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2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8" grpId="0"/>
      <p:bldP spid="27750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75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750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DB532B-002A-48A5-B448-57FE8D3793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1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65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6624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EB3759-C85D-4B07-A843-AD85A1FFC3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52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4" grpId="0"/>
      <p:bldP spid="26624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2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662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3C3054E-73FA-45FB-815D-52FB97F06362}" type="datetimeFigureOut">
              <a:rPr lang="vi-VN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66885DE-F8A3-4B36-B306-5C44D8ADB718}" type="slidenum">
              <a:rPr lang="en-US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85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HOA\NHAC\TiengVoTay-DangCapNhat_49xap_2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HOA\NHAC\TuoiNhoDungXayThanhPhoAnhHung-V.A-3323589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3.emf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620962" y="3001963"/>
            <a:ext cx="609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54663" y="2963862"/>
            <a:ext cx="6324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TiengVoTay-DangCapNhat_49xap_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21"/>
          <p:cNvSpPr txBox="1">
            <a:spLocks/>
          </p:cNvSpPr>
          <p:nvPr/>
        </p:nvSpPr>
        <p:spPr bwMode="auto">
          <a:xfrm>
            <a:off x="838200" y="222726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61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8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8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5486400" y="1066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6477000" y="1066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4511675" y="1066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5486400" y="2057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6477000" y="2057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4511675" y="2057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5486400" y="3048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6477000" y="3048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4511675" y="3048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5486400" y="4038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6477000" y="4038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4511675" y="4038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5486400" y="5029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6477000" y="5029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4511675" y="5029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11675" y="1066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49875" y="1066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11675" y="58674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49875" y="58674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pic>
        <p:nvPicPr>
          <p:cNvPr id="7469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6800"/>
            <a:ext cx="53498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902075" y="76200"/>
            <a:ext cx="1981200" cy="1066800"/>
            <a:chOff x="240" y="2976"/>
            <a:chExt cx="1610" cy="884"/>
          </a:xfrm>
        </p:grpSpPr>
        <p:sp>
          <p:nvSpPr>
            <p:cNvPr id="8244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5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6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7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8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9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0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1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2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3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4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5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6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7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8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9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0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1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2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3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4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5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6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7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4511675" y="1066800"/>
            <a:ext cx="990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825875" y="5105400"/>
            <a:ext cx="1981200" cy="1066800"/>
            <a:chOff x="240" y="2976"/>
            <a:chExt cx="1610" cy="884"/>
          </a:xfrm>
        </p:grpSpPr>
        <p:sp>
          <p:nvSpPr>
            <p:cNvPr id="822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1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2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3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4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5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6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7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8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9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0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1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2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3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4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5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6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7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8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9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0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1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2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3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2" name="Straight Connector 51"/>
          <p:cNvCxnSpPr/>
          <p:nvPr/>
        </p:nvCxnSpPr>
        <p:spPr>
          <a:xfrm>
            <a:off x="4511675" y="6019800"/>
            <a:ext cx="990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7"/>
          <p:cNvSpPr txBox="1">
            <a:spLocks noChangeArrowheads="1"/>
          </p:cNvSpPr>
          <p:nvPr/>
        </p:nvSpPr>
        <p:spPr bwMode="auto">
          <a:xfrm>
            <a:off x="381000" y="1447800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en-US" sz="3600" b="1" u="sng" dirty="0" err="1">
                <a:solidFill>
                  <a:srgbClr val="000000"/>
                </a:solidFill>
              </a:rPr>
              <a:t>Bước</a:t>
            </a:r>
            <a:r>
              <a:rPr lang="en-US" sz="3600" b="1" u="sng" dirty="0">
                <a:solidFill>
                  <a:srgbClr val="000000"/>
                </a:solidFill>
              </a:rPr>
              <a:t> </a:t>
            </a:r>
            <a:r>
              <a:rPr lang="vi-VN" sz="3600" b="1" u="sng" dirty="0">
                <a:solidFill>
                  <a:srgbClr val="FF0000"/>
                </a:solidFill>
              </a:rPr>
              <a:t>1</a:t>
            </a:r>
            <a:r>
              <a:rPr lang="en-US" sz="3600" b="1" dirty="0">
                <a:solidFill>
                  <a:srgbClr val="000000"/>
                </a:solidFill>
              </a:rPr>
              <a:t>:</a:t>
            </a:r>
            <a:endParaRPr lang="vi-VN" sz="3600" b="1" dirty="0">
              <a:solidFill>
                <a:srgbClr val="000000"/>
              </a:solidFill>
            </a:endParaRPr>
          </a:p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vi-VN" sz="3600" b="1" dirty="0">
                <a:solidFill>
                  <a:srgbClr val="000000"/>
                </a:solidFill>
              </a:rPr>
              <a:t>- </a:t>
            </a:r>
            <a:r>
              <a:rPr lang="en-US" sz="3600" b="1" dirty="0" err="1" smtClean="0">
                <a:solidFill>
                  <a:srgbClr val="000000"/>
                </a:solidFill>
              </a:rPr>
              <a:t>Nối</a:t>
            </a:r>
            <a:r>
              <a:rPr lang="en-US" sz="3600" b="1" dirty="0" smtClean="0">
                <a:solidFill>
                  <a:srgbClr val="000000"/>
                </a:solidFill>
              </a:rPr>
              <a:t> 4 </a:t>
            </a:r>
            <a:r>
              <a:rPr lang="en-US" sz="3600" b="1" dirty="0" err="1" smtClean="0">
                <a:solidFill>
                  <a:srgbClr val="000000"/>
                </a:solidFill>
              </a:rPr>
              <a:t>điểm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</a:rPr>
              <a:t>lại</a:t>
            </a:r>
            <a:r>
              <a:rPr lang="en-US" sz="3600" b="1" dirty="0" smtClean="0">
                <a:solidFill>
                  <a:srgbClr val="000000"/>
                </a:solidFill>
              </a:rPr>
              <a:t>.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8219" name="TextBox 5"/>
          <p:cNvSpPr txBox="1">
            <a:spLocks noChangeArrowheads="1"/>
          </p:cNvSpPr>
          <p:nvPr/>
        </p:nvSpPr>
        <p:spPr bwMode="auto">
          <a:xfrm>
            <a:off x="380999" y="685800"/>
            <a:ext cx="421643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I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2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-0.00087 0.7166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583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3.33333E-6 L 0.10834 -3.33333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6096000" y="13398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7086600" y="13398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5089525" y="13398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6096000" y="23304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7086600" y="23304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5089525" y="23304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6096000" y="33210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7086600" y="33210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5089525" y="33210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6096000" y="43116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7086600" y="43116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5089525" y="43116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6096000" y="53022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7086600" y="53022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5089525" y="53022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89525" y="133985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27725" y="133985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89525" y="614045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27725" y="614045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5089525" y="1339850"/>
            <a:ext cx="990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51"/>
          <p:cNvCxnSpPr/>
          <p:nvPr/>
        </p:nvCxnSpPr>
        <p:spPr>
          <a:xfrm>
            <a:off x="5089525" y="6292850"/>
            <a:ext cx="990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2628900" y="3816350"/>
            <a:ext cx="4953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4"/>
          <p:cNvCxnSpPr/>
          <p:nvPr/>
        </p:nvCxnSpPr>
        <p:spPr>
          <a:xfrm rot="16200000" flipH="1">
            <a:off x="3619500" y="3816350"/>
            <a:ext cx="4953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43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07165"/>
            <a:ext cx="762000" cy="539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4495800" y="441325"/>
            <a:ext cx="1828800" cy="990600"/>
            <a:chOff x="240" y="2976"/>
            <a:chExt cx="1610" cy="884"/>
          </a:xfrm>
        </p:grpSpPr>
        <p:sp>
          <p:nvSpPr>
            <p:cNvPr id="927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1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2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3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4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5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6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7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8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9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0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1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2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3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4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5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6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7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8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9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90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91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92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93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5562600" y="441325"/>
            <a:ext cx="1828800" cy="990600"/>
            <a:chOff x="240" y="2976"/>
            <a:chExt cx="1610" cy="884"/>
          </a:xfrm>
        </p:grpSpPr>
        <p:sp>
          <p:nvSpPr>
            <p:cNvPr id="9246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7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8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9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0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1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2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3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4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5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6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7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8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9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0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1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2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3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4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5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6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7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8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9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244" name="Rectangle 37"/>
          <p:cNvSpPr txBox="1">
            <a:spLocks noChangeArrowheads="1"/>
          </p:cNvSpPr>
          <p:nvPr/>
        </p:nvSpPr>
        <p:spPr bwMode="auto">
          <a:xfrm>
            <a:off x="381000" y="1295400"/>
            <a:ext cx="266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en-US" altLang="en-US" sz="3600" b="1" u="sng" dirty="0" err="1">
                <a:solidFill>
                  <a:srgbClr val="000000"/>
                </a:solidFill>
                <a:latin typeface="Perpetua" pitchFamily="18" charset="0"/>
              </a:rPr>
              <a:t>Bước</a:t>
            </a:r>
            <a:r>
              <a:rPr lang="en-US" altLang="en-US" sz="3600" b="1" u="sng" dirty="0">
                <a:solidFill>
                  <a:srgbClr val="000000"/>
                </a:solidFill>
                <a:latin typeface="Perpetua" pitchFamily="18" charset="0"/>
              </a:rPr>
              <a:t> 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vi-VN" alt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vi-VN" altLang="en-US" sz="3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- Dùng bút chì, thước kẻ nối 4 điểm lại</a:t>
            </a:r>
            <a:endParaRPr lang="en-US" altLang="en-US" sz="3600" b="1" dirty="0">
              <a:solidFill>
                <a:srgbClr val="000000"/>
              </a:solidFill>
              <a:latin typeface="Perpetua" pitchFamily="18" charset="0"/>
            </a:endParaRPr>
          </a:p>
        </p:txBody>
      </p:sp>
      <p:sp>
        <p:nvSpPr>
          <p:cNvPr id="9245" name="TextBox 5"/>
          <p:cNvSpPr txBox="1">
            <a:spLocks noChangeArrowheads="1"/>
          </p:cNvSpPr>
          <p:nvPr/>
        </p:nvSpPr>
        <p:spPr bwMode="auto">
          <a:xfrm>
            <a:off x="827584" y="685800"/>
            <a:ext cx="382061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I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01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7944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72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10833 0.00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7944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72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7"/>
          <p:cNvSpPr txBox="1">
            <a:spLocks noChangeArrowheads="1"/>
          </p:cNvSpPr>
          <p:nvPr/>
        </p:nvSpPr>
        <p:spPr bwMode="auto">
          <a:xfrm>
            <a:off x="381000" y="1295400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en-US" altLang="en-US" sz="3600" b="1" u="sng" dirty="0" err="1">
                <a:solidFill>
                  <a:srgbClr val="000000"/>
                </a:solidFill>
                <a:latin typeface="Perpetua" pitchFamily="18" charset="0"/>
              </a:rPr>
              <a:t>Bước</a:t>
            </a:r>
            <a:r>
              <a:rPr lang="en-US" altLang="en-US" sz="3600" b="1" u="sng" dirty="0">
                <a:solidFill>
                  <a:srgbClr val="000000"/>
                </a:solidFill>
                <a:latin typeface="Perpetua" pitchFamily="18" charset="0"/>
              </a:rPr>
              <a:t> 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en-US" sz="3600" b="1" dirty="0" smtClean="0">
                <a:solidFill>
                  <a:srgbClr val="000000"/>
                </a:solidFill>
                <a:latin typeface="Perpetua" pitchFamily="18" charset="0"/>
              </a:rPr>
              <a:t>: </a:t>
            </a:r>
            <a:endParaRPr lang="vi-VN" altLang="en-US" sz="3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- Dùng kéo cắt theo đường kẻ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</a:rPr>
              <a:t>bút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chì</a:t>
            </a:r>
            <a:endParaRPr lang="en-US" altLang="en-US" sz="3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410200" y="533400"/>
            <a:ext cx="1981200" cy="4953000"/>
            <a:chOff x="2832" y="864"/>
            <a:chExt cx="1248" cy="3120"/>
          </a:xfrm>
        </p:grpSpPr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2832" y="864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3456" y="864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2832" y="1488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3456" y="1488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2832" y="2112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3456" y="2112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2832" y="2736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3456" y="2736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2832" y="3360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3456" y="3360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</p:grpSp>
      <p:pic>
        <p:nvPicPr>
          <p:cNvPr id="9236" name="Picture 74" descr="11971601151943122800TheresaKnott_scissors_open.svg.hi.png"/>
          <p:cNvPicPr>
            <a:picLocks noChangeAspect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6506">
            <a:off x="4864100" y="5422900"/>
            <a:ext cx="184308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5" name="Group 21"/>
          <p:cNvGrpSpPr>
            <a:grpSpLocks/>
          </p:cNvGrpSpPr>
          <p:nvPr/>
        </p:nvGrpSpPr>
        <p:grpSpPr bwMode="auto">
          <a:xfrm>
            <a:off x="4419600" y="533400"/>
            <a:ext cx="990600" cy="4953000"/>
            <a:chOff x="2208" y="864"/>
            <a:chExt cx="624" cy="3120"/>
          </a:xfrm>
        </p:grpSpPr>
        <p:sp>
          <p:nvSpPr>
            <p:cNvPr id="2" name="Rectangle 84"/>
            <p:cNvSpPr>
              <a:spLocks noChangeArrowheads="1"/>
            </p:cNvSpPr>
            <p:nvPr/>
          </p:nvSpPr>
          <p:spPr bwMode="auto">
            <a:xfrm>
              <a:off x="2208" y="864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4" name="Rectangle 88"/>
            <p:cNvSpPr>
              <a:spLocks noChangeArrowheads="1"/>
            </p:cNvSpPr>
            <p:nvPr/>
          </p:nvSpPr>
          <p:spPr bwMode="auto">
            <a:xfrm>
              <a:off x="2208" y="1488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6" name="Rectangle 92"/>
            <p:cNvSpPr>
              <a:spLocks noChangeArrowheads="1"/>
            </p:cNvSpPr>
            <p:nvPr/>
          </p:nvSpPr>
          <p:spPr bwMode="auto">
            <a:xfrm>
              <a:off x="2208" y="2112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7" name="Rectangle 95"/>
            <p:cNvSpPr>
              <a:spLocks noChangeArrowheads="1"/>
            </p:cNvSpPr>
            <p:nvPr/>
          </p:nvSpPr>
          <p:spPr bwMode="auto">
            <a:xfrm>
              <a:off x="2208" y="2736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" name="Rectangle 98"/>
            <p:cNvSpPr>
              <a:spLocks noChangeArrowheads="1"/>
            </p:cNvSpPr>
            <p:nvPr/>
          </p:nvSpPr>
          <p:spPr bwMode="auto">
            <a:xfrm>
              <a:off x="2208" y="3360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08" y="864"/>
              <a:ext cx="96" cy="96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36" y="864"/>
              <a:ext cx="96" cy="96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08" y="3888"/>
              <a:ext cx="96" cy="96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736" y="3888"/>
              <a:ext cx="96" cy="96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16200000" flipH="1">
              <a:off x="648" y="2424"/>
              <a:ext cx="3120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/>
            <p:cNvCxnSpPr/>
            <p:nvPr/>
          </p:nvCxnSpPr>
          <p:spPr>
            <a:xfrm rot="16200000" flipH="1">
              <a:off x="1272" y="2424"/>
              <a:ext cx="3120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208" y="3984"/>
              <a:ext cx="62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51"/>
            <p:cNvCxnSpPr/>
            <p:nvPr/>
          </p:nvCxnSpPr>
          <p:spPr>
            <a:xfrm>
              <a:off x="2208" y="864"/>
              <a:ext cx="62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6400800" y="533400"/>
            <a:ext cx="990600" cy="4953000"/>
            <a:chOff x="4320" y="336"/>
            <a:chExt cx="624" cy="3120"/>
          </a:xfrm>
        </p:grpSpPr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320" y="336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4320" y="960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4320" y="1584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4320" y="2208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4320" y="2832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</p:grpSp>
      <p:sp>
        <p:nvSpPr>
          <p:cNvPr id="9266" name="AutoShape 50"/>
          <p:cNvSpPr>
            <a:spLocks noChangeArrowheads="1"/>
          </p:cNvSpPr>
          <p:nvPr/>
        </p:nvSpPr>
        <p:spPr bwMode="auto">
          <a:xfrm>
            <a:off x="5635487" y="2761422"/>
            <a:ext cx="6096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0000FF"/>
          </a:solidFill>
          <a:ln w="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Perpetua" pitchFamily="18" charset="0"/>
            </a:endParaRPr>
          </a:p>
        </p:txBody>
      </p:sp>
      <p:sp>
        <p:nvSpPr>
          <p:cNvPr id="10248" name="TextBox 5"/>
          <p:cNvSpPr txBox="1">
            <a:spLocks noChangeArrowheads="1"/>
          </p:cNvSpPr>
          <p:nvPr/>
        </p:nvSpPr>
        <p:spPr bwMode="auto">
          <a:xfrm>
            <a:off x="808382" y="685800"/>
            <a:ext cx="361121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I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92 L 0.00069 -0.789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4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4" dur="3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244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244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7244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44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7244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7150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67056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57150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67056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5715000" y="3393747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67056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57150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67056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57150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67056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37"/>
          <p:cNvSpPr txBox="1">
            <a:spLocks noChangeArrowheads="1"/>
          </p:cNvSpPr>
          <p:nvPr/>
        </p:nvSpPr>
        <p:spPr bwMode="auto">
          <a:xfrm>
            <a:off x="179512" y="1447800"/>
            <a:ext cx="413318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en-US" sz="3600" b="1" u="sng" dirty="0" err="1">
                <a:solidFill>
                  <a:srgbClr val="000000"/>
                </a:solidFill>
              </a:rPr>
              <a:t>Bước</a:t>
            </a:r>
            <a:r>
              <a:rPr lang="en-US" sz="3600" b="1" u="sng" dirty="0">
                <a:solidFill>
                  <a:srgbClr val="000000"/>
                </a:solidFill>
              </a:rPr>
              <a:t> </a:t>
            </a:r>
            <a:r>
              <a:rPr lang="vi-VN" sz="3600" b="1" u="sng" dirty="0" smtClean="0">
                <a:solidFill>
                  <a:srgbClr val="FF0000"/>
                </a:solidFill>
              </a:rPr>
              <a:t>1</a:t>
            </a:r>
            <a:r>
              <a:rPr lang="en-US" sz="3600" b="1" dirty="0" smtClean="0">
                <a:solidFill>
                  <a:srgbClr val="000000"/>
                </a:solidFill>
              </a:rPr>
              <a:t>: </a:t>
            </a:r>
            <a:r>
              <a:rPr lang="en-US" sz="3600" b="1" dirty="0" err="1" smtClean="0">
                <a:solidFill>
                  <a:srgbClr val="000000"/>
                </a:solidFill>
              </a:rPr>
              <a:t>Kẻ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</a:rPr>
              <a:t>chữ</a:t>
            </a:r>
            <a:r>
              <a:rPr lang="en-US" sz="3600" b="1" dirty="0" smtClean="0">
                <a:solidFill>
                  <a:srgbClr val="000000"/>
                </a:solidFill>
              </a:rPr>
              <a:t> T</a:t>
            </a:r>
            <a:endParaRPr lang="vi-VN" sz="3600" b="1" dirty="0">
              <a:solidFill>
                <a:srgbClr val="000000"/>
              </a:solidFill>
            </a:endParaRPr>
          </a:p>
        </p:txBody>
      </p:sp>
      <p:sp>
        <p:nvSpPr>
          <p:cNvPr id="96" name="TextBox 5"/>
          <p:cNvSpPr txBox="1">
            <a:spLocks noChangeArrowheads="1"/>
          </p:cNvSpPr>
          <p:nvPr/>
        </p:nvSpPr>
        <p:spPr bwMode="auto">
          <a:xfrm>
            <a:off x="1115616" y="685800"/>
            <a:ext cx="338437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</a:t>
            </a:r>
            <a:r>
              <a:rPr lang="en-US" altLang="en-US" sz="3600" b="1" dirty="0" smtClean="0">
                <a:solidFill>
                  <a:srgbClr val="FF0000"/>
                </a:solidFill>
                <a:latin typeface="Perpetua" pitchFamily="18" charset="0"/>
              </a:rPr>
              <a:t>T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79512" y="2524661"/>
            <a:ext cx="396044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Cắt</a:t>
            </a:r>
            <a:r>
              <a:rPr lang="en-US" sz="4000" dirty="0" smtClean="0"/>
              <a:t> </a:t>
            </a:r>
            <a:r>
              <a:rPr lang="en-US" sz="4000" dirty="0" err="1" smtClean="0"/>
              <a:t>hình</a:t>
            </a:r>
            <a:r>
              <a:rPr lang="en-US" sz="4000" dirty="0" smtClean="0"/>
              <a:t> </a:t>
            </a:r>
            <a:r>
              <a:rPr lang="en-US" sz="4000" dirty="0" err="1" smtClean="0"/>
              <a:t>chữ</a:t>
            </a:r>
            <a:r>
              <a:rPr lang="en-US" sz="4000" dirty="0" smtClean="0"/>
              <a:t> </a:t>
            </a:r>
            <a:r>
              <a:rPr lang="en-US" sz="4000" dirty="0" err="1" smtClean="0"/>
              <a:t>nhật</a:t>
            </a:r>
            <a:r>
              <a:rPr lang="en-US" sz="4000" dirty="0" smtClean="0"/>
              <a:t> </a:t>
            </a:r>
            <a:r>
              <a:rPr lang="en-US" sz="4000" dirty="0" err="1" smtClean="0"/>
              <a:t>có</a:t>
            </a:r>
            <a:r>
              <a:rPr lang="en-US" sz="4000" dirty="0" smtClean="0"/>
              <a:t> </a:t>
            </a:r>
            <a:r>
              <a:rPr lang="en-US" sz="4000" dirty="0" err="1" smtClean="0"/>
              <a:t>chiều</a:t>
            </a:r>
            <a:r>
              <a:rPr lang="en-US" sz="4000" dirty="0" smtClean="0"/>
              <a:t> </a:t>
            </a:r>
            <a:r>
              <a:rPr lang="en-US" sz="4000" dirty="0" err="1" smtClean="0"/>
              <a:t>dài</a:t>
            </a:r>
            <a:r>
              <a:rPr lang="en-US" sz="4000" dirty="0" smtClean="0"/>
              <a:t> 5 ô, </a:t>
            </a:r>
            <a:r>
              <a:rPr lang="en-US" sz="4000" dirty="0" err="1" smtClean="0"/>
              <a:t>rộng</a:t>
            </a:r>
            <a:r>
              <a:rPr lang="en-US" sz="4000" dirty="0" smtClean="0"/>
              <a:t> 3 ô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7"/>
          <p:cNvSpPr txBox="1">
            <a:spLocks noChangeArrowheads="1"/>
          </p:cNvSpPr>
          <p:nvPr/>
        </p:nvSpPr>
        <p:spPr bwMode="auto">
          <a:xfrm>
            <a:off x="685800" y="11430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en-US" sz="3600" b="1" u="sng" dirty="0" err="1">
                <a:solidFill>
                  <a:srgbClr val="000000"/>
                </a:solidFill>
              </a:rPr>
              <a:t>Bước</a:t>
            </a:r>
            <a:r>
              <a:rPr lang="en-US" sz="3600" b="1" u="sng" dirty="0">
                <a:solidFill>
                  <a:srgbClr val="000000"/>
                </a:solidFill>
              </a:rPr>
              <a:t> </a:t>
            </a:r>
            <a:r>
              <a:rPr lang="vi-VN" sz="3600" b="1" u="sng" dirty="0">
                <a:solidFill>
                  <a:srgbClr val="FF0000"/>
                </a:solidFill>
              </a:rPr>
              <a:t>1</a:t>
            </a:r>
            <a:r>
              <a:rPr lang="en-US" sz="3600" b="1" dirty="0">
                <a:solidFill>
                  <a:srgbClr val="000000"/>
                </a:solidFill>
              </a:rPr>
              <a:t>:</a:t>
            </a:r>
            <a:endParaRPr lang="vi-VN" sz="3600" b="1" dirty="0">
              <a:solidFill>
                <a:srgbClr val="000000"/>
              </a:solidFill>
            </a:endParaRPr>
          </a:p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vi-VN" sz="3600" b="1" dirty="0">
                <a:solidFill>
                  <a:srgbClr val="000000"/>
                </a:solidFill>
              </a:rPr>
              <a:t>- Xác định 8 điểm chuẩn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1259632" y="457200"/>
            <a:ext cx="3096344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 T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4495800" y="1295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5486400" y="1295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6477000" y="1295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4495800" y="2286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5486400" y="2286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6477000" y="2286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4495800" y="3276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5486400" y="3276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6477000" y="3276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4495800" y="4267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5486400" y="4267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6477000" y="4267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4495800" y="5257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5486400" y="5257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6477000" y="5257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5800" y="12954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15200" y="12954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60960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24600" y="60960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886200" y="1219200"/>
            <a:ext cx="1981200" cy="1066800"/>
            <a:chOff x="240" y="2976"/>
            <a:chExt cx="1610" cy="884"/>
          </a:xfrm>
        </p:grpSpPr>
        <p:sp>
          <p:nvSpPr>
            <p:cNvPr id="11367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8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9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0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1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2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3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4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5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6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7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8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9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0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1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2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3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4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5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6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7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8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9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90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3886200" y="381000"/>
            <a:ext cx="1981200" cy="1066800"/>
            <a:chOff x="240" y="2976"/>
            <a:chExt cx="1610" cy="884"/>
          </a:xfrm>
        </p:grpSpPr>
        <p:sp>
          <p:nvSpPr>
            <p:cNvPr id="11343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4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5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6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7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8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9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0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1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2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3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4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5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6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7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8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9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0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1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2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3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4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5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6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5715000" y="1219200"/>
            <a:ext cx="1981200" cy="1066800"/>
            <a:chOff x="240" y="2976"/>
            <a:chExt cx="1610" cy="884"/>
          </a:xfrm>
        </p:grpSpPr>
        <p:sp>
          <p:nvSpPr>
            <p:cNvPr id="11319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0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1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2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3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4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5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6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7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8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9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0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1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2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3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4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5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6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7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8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9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0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1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2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17"/>
          <p:cNvSpPr/>
          <p:nvPr/>
        </p:nvSpPr>
        <p:spPr>
          <a:xfrm>
            <a:off x="4495800" y="2133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/>
          <p:nvPr/>
        </p:nvSpPr>
        <p:spPr>
          <a:xfrm>
            <a:off x="5486400" y="2133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/>
          <p:nvPr/>
        </p:nvSpPr>
        <p:spPr>
          <a:xfrm>
            <a:off x="6324600" y="2133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7315200" y="2133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4876800" y="1371600"/>
            <a:ext cx="1981200" cy="1066800"/>
            <a:chOff x="240" y="2976"/>
            <a:chExt cx="1610" cy="884"/>
          </a:xfrm>
        </p:grpSpPr>
        <p:sp>
          <p:nvSpPr>
            <p:cNvPr id="11295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6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7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8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9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0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1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2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3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4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5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6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7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8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9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0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1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2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3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4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5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6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7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8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90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6 -4.44444E-6 L 0.325 -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0833 3.33333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1666 3.33333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222 L 0 0.5555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7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55555 L 0.10833 0.5555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7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" grpId="0" animBg="1"/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7"/>
          <p:cNvSpPr txBox="1">
            <a:spLocks noChangeArrowheads="1"/>
          </p:cNvSpPr>
          <p:nvPr/>
        </p:nvSpPr>
        <p:spPr bwMode="auto">
          <a:xfrm>
            <a:off x="381000" y="1066800"/>
            <a:ext cx="2514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en-US" altLang="en-US" sz="3600" b="1" u="sng" dirty="0" err="1">
                <a:solidFill>
                  <a:srgbClr val="000000"/>
                </a:solidFill>
                <a:latin typeface="Perpetua" pitchFamily="18" charset="0"/>
              </a:rPr>
              <a:t>Bước</a:t>
            </a:r>
            <a:r>
              <a:rPr lang="en-US" altLang="en-US" sz="3600" b="1" u="sng" dirty="0">
                <a:solidFill>
                  <a:srgbClr val="000000"/>
                </a:solidFill>
                <a:latin typeface="Perpetua" pitchFamily="18" charset="0"/>
              </a:rPr>
              <a:t> </a:t>
            </a:r>
            <a:r>
              <a:rPr lang="en-US" alt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vi-VN" altLang="en-US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vi-VN" altLang="en-US" sz="3600" b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- Dùng bút chì, thước kẻ nối 8 điểm lại</a:t>
            </a:r>
            <a:endParaRPr lang="en-US" altLang="en-US" sz="3600" b="1" dirty="0">
              <a:solidFill>
                <a:srgbClr val="000000"/>
              </a:solidFill>
              <a:latin typeface="Perpetua" pitchFamily="18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4175125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5165725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6156325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4175125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5165725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6156325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4175125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5165725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6156325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4175125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5165725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6156325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4175125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5165725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6156325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75125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94525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65725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03925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565525" y="1371600"/>
            <a:ext cx="1981200" cy="1066800"/>
            <a:chOff x="240" y="2976"/>
            <a:chExt cx="1610" cy="884"/>
          </a:xfrm>
        </p:grpSpPr>
        <p:sp>
          <p:nvSpPr>
            <p:cNvPr id="1237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2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3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4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5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6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7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8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9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0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1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2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3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4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5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6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7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8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9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0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1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2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3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4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3565525" y="457200"/>
            <a:ext cx="1981200" cy="1066800"/>
            <a:chOff x="240" y="2976"/>
            <a:chExt cx="1610" cy="884"/>
          </a:xfrm>
        </p:grpSpPr>
        <p:sp>
          <p:nvSpPr>
            <p:cNvPr id="12347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8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9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0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1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2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3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4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5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6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7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8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9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0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1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2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3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4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5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6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7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8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9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0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17"/>
          <p:cNvSpPr/>
          <p:nvPr/>
        </p:nvSpPr>
        <p:spPr>
          <a:xfrm>
            <a:off x="4175125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4556125" y="5334000"/>
            <a:ext cx="1981200" cy="1066800"/>
            <a:chOff x="240" y="2976"/>
            <a:chExt cx="1610" cy="884"/>
          </a:xfrm>
        </p:grpSpPr>
        <p:sp>
          <p:nvSpPr>
            <p:cNvPr id="12323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4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5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6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7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8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9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0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1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2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3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4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5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6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7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8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9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0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1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2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3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4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5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6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" name="Rectangle 18"/>
          <p:cNvSpPr/>
          <p:nvPr/>
        </p:nvSpPr>
        <p:spPr>
          <a:xfrm>
            <a:off x="5165725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/>
          <p:nvPr/>
        </p:nvSpPr>
        <p:spPr>
          <a:xfrm>
            <a:off x="6003925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6994525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73833" name="Line 105"/>
          <p:cNvSpPr>
            <a:spLocks noChangeShapeType="1"/>
          </p:cNvSpPr>
          <p:nvPr/>
        </p:nvSpPr>
        <p:spPr bwMode="auto">
          <a:xfrm>
            <a:off x="4175125" y="13716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3834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5349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835" name="Line 107"/>
          <p:cNvSpPr>
            <a:spLocks noChangeShapeType="1"/>
          </p:cNvSpPr>
          <p:nvPr/>
        </p:nvSpPr>
        <p:spPr bwMode="auto">
          <a:xfrm>
            <a:off x="4175125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3836" name="Line 108"/>
          <p:cNvSpPr>
            <a:spLocks noChangeShapeType="1"/>
          </p:cNvSpPr>
          <p:nvPr/>
        </p:nvSpPr>
        <p:spPr bwMode="auto">
          <a:xfrm>
            <a:off x="6156325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3837" name="Line 109"/>
          <p:cNvSpPr>
            <a:spLocks noChangeShapeType="1"/>
          </p:cNvSpPr>
          <p:nvPr/>
        </p:nvSpPr>
        <p:spPr bwMode="auto">
          <a:xfrm>
            <a:off x="5165725" y="63246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322" name="TextBox 5"/>
          <p:cNvSpPr txBox="1">
            <a:spLocks noChangeArrowheads="1"/>
          </p:cNvSpPr>
          <p:nvPr/>
        </p:nvSpPr>
        <p:spPr bwMode="auto">
          <a:xfrm>
            <a:off x="1331640" y="457200"/>
            <a:ext cx="2843484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 T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91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325 -4.44444E-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7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00086 0.1444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3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33333 2.22222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7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1000"/>
                                        <p:tgtEl>
                                          <p:spTgt spid="7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14444 L -0.00086 0.7111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3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11667 4.44444E-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1000"/>
                                        <p:tgtEl>
                                          <p:spTgt spid="7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3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3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33" grpId="0" animBg="1"/>
      <p:bldP spid="73835" grpId="0" animBg="1"/>
      <p:bldP spid="73836" grpId="0" animBg="1"/>
      <p:bldP spid="738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1187624" y="457200"/>
            <a:ext cx="297838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</a:t>
            </a:r>
            <a:r>
              <a:rPr lang="vi-VN" altLang="en-US" sz="3600" b="1" dirty="0" smtClean="0">
                <a:solidFill>
                  <a:srgbClr val="FF0000"/>
                </a:solidFill>
                <a:latin typeface="Perpetua" pitchFamily="18" charset="0"/>
              </a:rPr>
              <a:t>CHỮ </a:t>
            </a: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T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3315" name="Rectangle 37"/>
          <p:cNvSpPr txBox="1">
            <a:spLocks noChangeArrowheads="1"/>
          </p:cNvSpPr>
          <p:nvPr/>
        </p:nvSpPr>
        <p:spPr bwMode="auto">
          <a:xfrm>
            <a:off x="381000" y="1066800"/>
            <a:ext cx="2514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en-US" altLang="en-US" sz="3600" b="1" u="sng" dirty="0" err="1">
                <a:solidFill>
                  <a:srgbClr val="000000"/>
                </a:solidFill>
                <a:latin typeface="Perpetua" pitchFamily="18" charset="0"/>
              </a:rPr>
              <a:t>Bước</a:t>
            </a:r>
            <a:r>
              <a:rPr lang="en-US" altLang="en-US" sz="3600" b="1" u="sng" dirty="0">
                <a:solidFill>
                  <a:srgbClr val="000000"/>
                </a:solidFill>
                <a:latin typeface="Perpetua" pitchFamily="18" charset="0"/>
              </a:rPr>
              <a:t> 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vi-VN" alt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vi-VN" altLang="en-US" sz="3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- Dùng bút chì, thước kẻ nối 8 điểm lại</a:t>
            </a:r>
            <a:endParaRPr lang="en-US" altLang="en-US" sz="3600" b="1" dirty="0">
              <a:solidFill>
                <a:srgbClr val="000000"/>
              </a:solidFill>
              <a:latin typeface="Perpetua" pitchFamily="18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41148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51054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60960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41148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51054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60960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41148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51054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60960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41148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51054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60960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41148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51054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60960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14800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34200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5400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3600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" name="Rectangle 17"/>
          <p:cNvSpPr/>
          <p:nvPr/>
        </p:nvSpPr>
        <p:spPr>
          <a:xfrm>
            <a:off x="4114800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/>
          <p:nvPr/>
        </p:nvSpPr>
        <p:spPr>
          <a:xfrm>
            <a:off x="5105400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/>
          <p:nvPr/>
        </p:nvSpPr>
        <p:spPr>
          <a:xfrm>
            <a:off x="5943600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6934200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3339" name="Line 102"/>
          <p:cNvSpPr>
            <a:spLocks noChangeShapeType="1"/>
          </p:cNvSpPr>
          <p:nvPr/>
        </p:nvSpPr>
        <p:spPr bwMode="auto">
          <a:xfrm>
            <a:off x="4114800" y="13716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40" name="Line 103"/>
          <p:cNvSpPr>
            <a:spLocks noChangeShapeType="1"/>
          </p:cNvSpPr>
          <p:nvPr/>
        </p:nvSpPr>
        <p:spPr bwMode="auto">
          <a:xfrm>
            <a:off x="4114800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41" name="Line 104"/>
          <p:cNvSpPr>
            <a:spLocks noChangeShapeType="1"/>
          </p:cNvSpPr>
          <p:nvPr/>
        </p:nvSpPr>
        <p:spPr bwMode="auto">
          <a:xfrm>
            <a:off x="6096000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42" name="Line 105"/>
          <p:cNvSpPr>
            <a:spLocks noChangeShapeType="1"/>
          </p:cNvSpPr>
          <p:nvPr/>
        </p:nvSpPr>
        <p:spPr bwMode="auto">
          <a:xfrm>
            <a:off x="5105400" y="63246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16200000" flipH="1">
            <a:off x="3124200" y="4343400"/>
            <a:ext cx="39624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4"/>
          <p:cNvCxnSpPr/>
          <p:nvPr/>
        </p:nvCxnSpPr>
        <p:spPr>
          <a:xfrm rot="16200000" flipH="1">
            <a:off x="4114800" y="4343400"/>
            <a:ext cx="39624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812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66800"/>
            <a:ext cx="7620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505200" y="457200"/>
            <a:ext cx="1981200" cy="1066800"/>
            <a:chOff x="240" y="2976"/>
            <a:chExt cx="1610" cy="884"/>
          </a:xfrm>
        </p:grpSpPr>
        <p:sp>
          <p:nvSpPr>
            <p:cNvPr id="13424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5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6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7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8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9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0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1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2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3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4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5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6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7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8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9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0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1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2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3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4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5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6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7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4114800" y="1371600"/>
            <a:ext cx="0" cy="9906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495800" y="1447800"/>
            <a:ext cx="1981200" cy="1066800"/>
            <a:chOff x="240" y="2976"/>
            <a:chExt cx="1610" cy="884"/>
          </a:xfrm>
        </p:grpSpPr>
        <p:sp>
          <p:nvSpPr>
            <p:cNvPr id="1340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1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2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3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4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5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6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7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8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9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0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1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2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3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4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5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6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7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8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9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0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1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2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3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5486400" y="1447800"/>
            <a:ext cx="1981200" cy="1066800"/>
            <a:chOff x="240" y="2976"/>
            <a:chExt cx="1610" cy="884"/>
          </a:xfrm>
        </p:grpSpPr>
        <p:sp>
          <p:nvSpPr>
            <p:cNvPr id="13376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7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8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9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0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1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2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3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4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5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6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7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8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9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0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1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2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3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4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5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6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7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8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9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6553200" y="457200"/>
            <a:ext cx="1981200" cy="1066800"/>
            <a:chOff x="240" y="2976"/>
            <a:chExt cx="1610" cy="884"/>
          </a:xfrm>
        </p:grpSpPr>
        <p:sp>
          <p:nvSpPr>
            <p:cNvPr id="13352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3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4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5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6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7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8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9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0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1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2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3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4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5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6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7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8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9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0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1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2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3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4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5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9" name="Straight Connector 51"/>
          <p:cNvCxnSpPr/>
          <p:nvPr/>
        </p:nvCxnSpPr>
        <p:spPr>
          <a:xfrm>
            <a:off x="7086600" y="1371600"/>
            <a:ext cx="0" cy="9906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19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1666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1667 -0.00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2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0.5888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4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-0.00116 L 0.225 -0.0011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2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0.5888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4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0.00116 L 0.33333 -0.0011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2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1666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1187624" y="457200"/>
            <a:ext cx="334725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 T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4339" name="Rectangle 37"/>
          <p:cNvSpPr txBox="1">
            <a:spLocks noChangeArrowheads="1"/>
          </p:cNvSpPr>
          <p:nvPr/>
        </p:nvSpPr>
        <p:spPr bwMode="auto">
          <a:xfrm>
            <a:off x="381000" y="10668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en-US" altLang="en-US" sz="3600" b="1" u="sng" dirty="0" err="1">
                <a:solidFill>
                  <a:srgbClr val="000000"/>
                </a:solidFill>
                <a:latin typeface="Perpetua" pitchFamily="18" charset="0"/>
              </a:rPr>
              <a:t>Bước</a:t>
            </a:r>
            <a:r>
              <a:rPr lang="en-US" altLang="en-US" sz="3600" b="1" u="sng" dirty="0">
                <a:solidFill>
                  <a:srgbClr val="000000"/>
                </a:solidFill>
                <a:latin typeface="Perpetua" pitchFamily="18" charset="0"/>
              </a:rPr>
              <a:t> 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en-US" sz="3600" b="1" dirty="0" smtClean="0">
                <a:solidFill>
                  <a:srgbClr val="000000"/>
                </a:solidFill>
                <a:latin typeface="Perpetua" pitchFamily="18" charset="0"/>
              </a:rPr>
              <a:t>: </a:t>
            </a:r>
            <a:endParaRPr lang="vi-VN" altLang="en-US" sz="3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- Gấp đôi hình chữ nhật theo đường trục giữa</a:t>
            </a:r>
            <a:endParaRPr lang="en-US" altLang="en-US" sz="3600" b="1" dirty="0">
              <a:solidFill>
                <a:srgbClr val="000000"/>
              </a:solidFill>
              <a:latin typeface="Perpetua" pitchFamily="18" charset="0"/>
            </a:endParaRPr>
          </a:p>
        </p:txBody>
      </p:sp>
      <p:grpSp>
        <p:nvGrpSpPr>
          <p:cNvPr id="14340" name="Group 7"/>
          <p:cNvGrpSpPr>
            <a:grpSpLocks/>
          </p:cNvGrpSpPr>
          <p:nvPr/>
        </p:nvGrpSpPr>
        <p:grpSpPr bwMode="auto">
          <a:xfrm>
            <a:off x="2971800" y="1143000"/>
            <a:ext cx="2438400" cy="4953000"/>
            <a:chOff x="2688" y="336"/>
            <a:chExt cx="1872" cy="3792"/>
          </a:xfrm>
        </p:grpSpPr>
        <p:grpSp>
          <p:nvGrpSpPr>
            <p:cNvPr id="14377" name="Group 8"/>
            <p:cNvGrpSpPr>
              <a:grpSpLocks/>
            </p:cNvGrpSpPr>
            <p:nvPr/>
          </p:nvGrpSpPr>
          <p:grpSpPr bwMode="auto">
            <a:xfrm>
              <a:off x="2688" y="768"/>
              <a:ext cx="1872" cy="3120"/>
              <a:chOff x="1872" y="864"/>
              <a:chExt cx="1872" cy="3120"/>
            </a:xfrm>
          </p:grpSpPr>
          <p:sp>
            <p:nvSpPr>
              <p:cNvPr id="2" name="Rectangle 82"/>
              <p:cNvSpPr>
                <a:spLocks noChangeArrowheads="1"/>
              </p:cNvSpPr>
              <p:nvPr/>
            </p:nvSpPr>
            <p:spPr bwMode="auto">
              <a:xfrm>
                <a:off x="1872" y="861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Rectangle 83"/>
              <p:cNvSpPr>
                <a:spLocks noChangeArrowheads="1"/>
              </p:cNvSpPr>
              <p:nvPr/>
            </p:nvSpPr>
            <p:spPr bwMode="auto">
              <a:xfrm>
                <a:off x="2496" y="861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6" name="Rectangle 84"/>
              <p:cNvSpPr>
                <a:spLocks noChangeArrowheads="1"/>
              </p:cNvSpPr>
              <p:nvPr/>
            </p:nvSpPr>
            <p:spPr bwMode="auto">
              <a:xfrm>
                <a:off x="3120" y="861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Rectangle 85"/>
              <p:cNvSpPr>
                <a:spLocks noChangeArrowheads="1"/>
              </p:cNvSpPr>
              <p:nvPr/>
            </p:nvSpPr>
            <p:spPr bwMode="auto">
              <a:xfrm>
                <a:off x="1872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86"/>
              <p:cNvSpPr>
                <a:spLocks noChangeArrowheads="1"/>
              </p:cNvSpPr>
              <p:nvPr/>
            </p:nvSpPr>
            <p:spPr bwMode="auto">
              <a:xfrm>
                <a:off x="2496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88"/>
              <p:cNvSpPr>
                <a:spLocks noChangeArrowheads="1"/>
              </p:cNvSpPr>
              <p:nvPr/>
            </p:nvSpPr>
            <p:spPr bwMode="auto">
              <a:xfrm>
                <a:off x="3120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90"/>
              <p:cNvSpPr>
                <a:spLocks noChangeArrowheads="1"/>
              </p:cNvSpPr>
              <p:nvPr/>
            </p:nvSpPr>
            <p:spPr bwMode="auto">
              <a:xfrm>
                <a:off x="1872" y="2112"/>
                <a:ext cx="624" cy="626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91"/>
              <p:cNvSpPr>
                <a:spLocks noChangeArrowheads="1"/>
              </p:cNvSpPr>
              <p:nvPr/>
            </p:nvSpPr>
            <p:spPr bwMode="auto">
              <a:xfrm>
                <a:off x="2496" y="2112"/>
                <a:ext cx="624" cy="626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92"/>
              <p:cNvSpPr>
                <a:spLocks noChangeArrowheads="1"/>
              </p:cNvSpPr>
              <p:nvPr/>
            </p:nvSpPr>
            <p:spPr bwMode="auto">
              <a:xfrm>
                <a:off x="3120" y="2112"/>
                <a:ext cx="624" cy="626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93"/>
              <p:cNvSpPr>
                <a:spLocks noChangeArrowheads="1"/>
              </p:cNvSpPr>
              <p:nvPr/>
            </p:nvSpPr>
            <p:spPr bwMode="auto">
              <a:xfrm>
                <a:off x="1872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94"/>
              <p:cNvSpPr>
                <a:spLocks noChangeArrowheads="1"/>
              </p:cNvSpPr>
              <p:nvPr/>
            </p:nvSpPr>
            <p:spPr bwMode="auto">
              <a:xfrm>
                <a:off x="2496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95"/>
              <p:cNvSpPr>
                <a:spLocks noChangeArrowheads="1"/>
              </p:cNvSpPr>
              <p:nvPr/>
            </p:nvSpPr>
            <p:spPr bwMode="auto">
              <a:xfrm>
                <a:off x="3120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96"/>
              <p:cNvSpPr>
                <a:spLocks noChangeArrowheads="1"/>
              </p:cNvSpPr>
              <p:nvPr/>
            </p:nvSpPr>
            <p:spPr bwMode="auto">
              <a:xfrm>
                <a:off x="1872" y="3360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97"/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98"/>
              <p:cNvSpPr>
                <a:spLocks noChangeArrowheads="1"/>
              </p:cNvSpPr>
              <p:nvPr/>
            </p:nvSpPr>
            <p:spPr bwMode="auto">
              <a:xfrm>
                <a:off x="3120" y="3360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16"/>
              <p:cNvSpPr/>
              <p:nvPr/>
            </p:nvSpPr>
            <p:spPr>
              <a:xfrm>
                <a:off x="1872" y="861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17"/>
              <p:cNvSpPr/>
              <p:nvPr/>
            </p:nvSpPr>
            <p:spPr>
              <a:xfrm>
                <a:off x="3648" y="861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18"/>
              <p:cNvSpPr/>
              <p:nvPr/>
            </p:nvSpPr>
            <p:spPr>
              <a:xfrm>
                <a:off x="2496" y="3891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19"/>
              <p:cNvSpPr/>
              <p:nvPr/>
            </p:nvSpPr>
            <p:spPr>
              <a:xfrm>
                <a:off x="3024" y="3891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17"/>
              <p:cNvSpPr/>
              <p:nvPr/>
            </p:nvSpPr>
            <p:spPr>
              <a:xfrm>
                <a:off x="1872" y="1392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18"/>
              <p:cNvSpPr/>
              <p:nvPr/>
            </p:nvSpPr>
            <p:spPr>
              <a:xfrm>
                <a:off x="2496" y="1392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18"/>
              <p:cNvSpPr/>
              <p:nvPr/>
            </p:nvSpPr>
            <p:spPr>
              <a:xfrm>
                <a:off x="3024" y="1392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17"/>
              <p:cNvSpPr/>
              <p:nvPr/>
            </p:nvSpPr>
            <p:spPr>
              <a:xfrm>
                <a:off x="3648" y="1392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4402" name="Line 32"/>
              <p:cNvSpPr>
                <a:spLocks noChangeShapeType="1"/>
              </p:cNvSpPr>
              <p:nvPr/>
            </p:nvSpPr>
            <p:spPr bwMode="auto">
              <a:xfrm>
                <a:off x="1872" y="864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3" name="Line 33"/>
              <p:cNvSpPr>
                <a:spLocks noChangeShapeType="1"/>
              </p:cNvSpPr>
              <p:nvPr/>
            </p:nvSpPr>
            <p:spPr bwMode="auto">
              <a:xfrm>
                <a:off x="1872" y="148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4" name="Line 34"/>
              <p:cNvSpPr>
                <a:spLocks noChangeShapeType="1"/>
              </p:cNvSpPr>
              <p:nvPr/>
            </p:nvSpPr>
            <p:spPr bwMode="auto">
              <a:xfrm>
                <a:off x="3120" y="148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5" name="Line 35"/>
              <p:cNvSpPr>
                <a:spLocks noChangeShapeType="1"/>
              </p:cNvSpPr>
              <p:nvPr/>
            </p:nvSpPr>
            <p:spPr bwMode="auto">
              <a:xfrm>
                <a:off x="2496" y="3984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1984" name="Straight Connector 24"/>
              <p:cNvCxnSpPr/>
              <p:nvPr/>
            </p:nvCxnSpPr>
            <p:spPr>
              <a:xfrm rot="16200000" flipH="1">
                <a:off x="1248" y="2736"/>
                <a:ext cx="2496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85" name="Straight Connector 24"/>
              <p:cNvCxnSpPr/>
              <p:nvPr/>
            </p:nvCxnSpPr>
            <p:spPr>
              <a:xfrm rot="16200000" flipH="1">
                <a:off x="1872" y="2736"/>
                <a:ext cx="2496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90" name="Straight Connector 51"/>
              <p:cNvCxnSpPr/>
              <p:nvPr/>
            </p:nvCxnSpPr>
            <p:spPr>
              <a:xfrm>
                <a:off x="1872" y="861"/>
                <a:ext cx="0" cy="627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91" name="Straight Connector 51"/>
              <p:cNvCxnSpPr/>
              <p:nvPr/>
            </p:nvCxnSpPr>
            <p:spPr>
              <a:xfrm>
                <a:off x="3744" y="861"/>
                <a:ext cx="0" cy="627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78" name="Line 40"/>
            <p:cNvSpPr>
              <a:spLocks noChangeShapeType="1"/>
            </p:cNvSpPr>
            <p:nvPr/>
          </p:nvSpPr>
          <p:spPr bwMode="auto">
            <a:xfrm>
              <a:off x="3600" y="336"/>
              <a:ext cx="0" cy="379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Group 77"/>
          <p:cNvGrpSpPr>
            <a:grpSpLocks/>
          </p:cNvGrpSpPr>
          <p:nvPr/>
        </p:nvGrpSpPr>
        <p:grpSpPr bwMode="auto">
          <a:xfrm>
            <a:off x="5943600" y="1219200"/>
            <a:ext cx="2514600" cy="4953000"/>
            <a:chOff x="3792" y="768"/>
            <a:chExt cx="1584" cy="3120"/>
          </a:xfrm>
        </p:grpSpPr>
        <p:grpSp>
          <p:nvGrpSpPr>
            <p:cNvPr id="14343" name="Group 42"/>
            <p:cNvGrpSpPr>
              <a:grpSpLocks/>
            </p:cNvGrpSpPr>
            <p:nvPr/>
          </p:nvGrpSpPr>
          <p:grpSpPr bwMode="auto">
            <a:xfrm>
              <a:off x="3840" y="1075"/>
              <a:ext cx="1536" cy="2568"/>
              <a:chOff x="1872" y="864"/>
              <a:chExt cx="1872" cy="3120"/>
            </a:xfrm>
          </p:grpSpPr>
          <p:sp>
            <p:nvSpPr>
              <p:cNvPr id="83" name="Rectangle 82"/>
              <p:cNvSpPr>
                <a:spLocks noChangeArrowheads="1"/>
              </p:cNvSpPr>
              <p:nvPr/>
            </p:nvSpPr>
            <p:spPr bwMode="auto">
              <a:xfrm>
                <a:off x="1872" y="864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83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84"/>
              <p:cNvSpPr>
                <a:spLocks noChangeArrowheads="1"/>
              </p:cNvSpPr>
              <p:nvPr/>
            </p:nvSpPr>
            <p:spPr bwMode="auto">
              <a:xfrm>
                <a:off x="3120" y="864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85"/>
              <p:cNvSpPr>
                <a:spLocks noChangeArrowheads="1"/>
              </p:cNvSpPr>
              <p:nvPr/>
            </p:nvSpPr>
            <p:spPr bwMode="auto">
              <a:xfrm>
                <a:off x="1872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86"/>
              <p:cNvSpPr>
                <a:spLocks noChangeArrowheads="1"/>
              </p:cNvSpPr>
              <p:nvPr/>
            </p:nvSpPr>
            <p:spPr bwMode="auto">
              <a:xfrm>
                <a:off x="2496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88"/>
              <p:cNvSpPr>
                <a:spLocks noChangeArrowheads="1"/>
              </p:cNvSpPr>
              <p:nvPr/>
            </p:nvSpPr>
            <p:spPr bwMode="auto">
              <a:xfrm>
                <a:off x="3120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90"/>
              <p:cNvSpPr>
                <a:spLocks noChangeArrowheads="1"/>
              </p:cNvSpPr>
              <p:nvPr/>
            </p:nvSpPr>
            <p:spPr bwMode="auto">
              <a:xfrm>
                <a:off x="1872" y="2112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91"/>
              <p:cNvSpPr>
                <a:spLocks noChangeArrowheads="1"/>
              </p:cNvSpPr>
              <p:nvPr/>
            </p:nvSpPr>
            <p:spPr bwMode="auto">
              <a:xfrm>
                <a:off x="2496" y="2112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92"/>
              <p:cNvSpPr>
                <a:spLocks noChangeArrowheads="1"/>
              </p:cNvSpPr>
              <p:nvPr/>
            </p:nvSpPr>
            <p:spPr bwMode="auto">
              <a:xfrm>
                <a:off x="3120" y="2112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93"/>
              <p:cNvSpPr>
                <a:spLocks noChangeArrowheads="1"/>
              </p:cNvSpPr>
              <p:nvPr/>
            </p:nvSpPr>
            <p:spPr bwMode="auto">
              <a:xfrm>
                <a:off x="1872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94"/>
              <p:cNvSpPr>
                <a:spLocks noChangeArrowheads="1"/>
              </p:cNvSpPr>
              <p:nvPr/>
            </p:nvSpPr>
            <p:spPr bwMode="auto">
              <a:xfrm>
                <a:off x="2496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95"/>
              <p:cNvSpPr>
                <a:spLocks noChangeArrowheads="1"/>
              </p:cNvSpPr>
              <p:nvPr/>
            </p:nvSpPr>
            <p:spPr bwMode="auto">
              <a:xfrm>
                <a:off x="3120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96"/>
              <p:cNvSpPr>
                <a:spLocks noChangeArrowheads="1"/>
              </p:cNvSpPr>
              <p:nvPr/>
            </p:nvSpPr>
            <p:spPr bwMode="auto">
              <a:xfrm>
                <a:off x="1872" y="3360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97"/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98"/>
              <p:cNvSpPr>
                <a:spLocks noChangeArrowheads="1"/>
              </p:cNvSpPr>
              <p:nvPr/>
            </p:nvSpPr>
            <p:spPr bwMode="auto">
              <a:xfrm>
                <a:off x="3120" y="3360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872" y="864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648" y="864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496" y="3888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024" y="3888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1992" name="Rectangle 17"/>
              <p:cNvSpPr/>
              <p:nvPr/>
            </p:nvSpPr>
            <p:spPr>
              <a:xfrm>
                <a:off x="1872" y="139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1993" name="Rectangle 18"/>
              <p:cNvSpPr/>
              <p:nvPr/>
            </p:nvSpPr>
            <p:spPr>
              <a:xfrm>
                <a:off x="2496" y="139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1994" name="Rectangle 18"/>
              <p:cNvSpPr/>
              <p:nvPr/>
            </p:nvSpPr>
            <p:spPr>
              <a:xfrm>
                <a:off x="3024" y="139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1999" name="Rectangle 17"/>
              <p:cNvSpPr/>
              <p:nvPr/>
            </p:nvSpPr>
            <p:spPr>
              <a:xfrm>
                <a:off x="3648" y="139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4369" name="Line 66"/>
              <p:cNvSpPr>
                <a:spLocks noChangeShapeType="1"/>
              </p:cNvSpPr>
              <p:nvPr/>
            </p:nvSpPr>
            <p:spPr bwMode="auto">
              <a:xfrm>
                <a:off x="1872" y="864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0" name="Line 67"/>
              <p:cNvSpPr>
                <a:spLocks noChangeShapeType="1"/>
              </p:cNvSpPr>
              <p:nvPr/>
            </p:nvSpPr>
            <p:spPr bwMode="auto">
              <a:xfrm>
                <a:off x="1872" y="148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1" name="Line 68"/>
              <p:cNvSpPr>
                <a:spLocks noChangeShapeType="1"/>
              </p:cNvSpPr>
              <p:nvPr/>
            </p:nvSpPr>
            <p:spPr bwMode="auto">
              <a:xfrm>
                <a:off x="3120" y="148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2" name="Line 69"/>
              <p:cNvSpPr>
                <a:spLocks noChangeShapeType="1"/>
              </p:cNvSpPr>
              <p:nvPr/>
            </p:nvSpPr>
            <p:spPr bwMode="auto">
              <a:xfrm>
                <a:off x="2496" y="3984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248" y="2736"/>
                <a:ext cx="2496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00" name="Straight Connector 24"/>
              <p:cNvCxnSpPr/>
              <p:nvPr/>
            </p:nvCxnSpPr>
            <p:spPr>
              <a:xfrm rot="16200000" flipH="1">
                <a:off x="1872" y="2736"/>
                <a:ext cx="2496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872" y="864"/>
                <a:ext cx="0" cy="624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01" name="Straight Connector 51"/>
              <p:cNvCxnSpPr/>
              <p:nvPr/>
            </p:nvCxnSpPr>
            <p:spPr>
              <a:xfrm>
                <a:off x="3744" y="864"/>
                <a:ext cx="0" cy="624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344" name="Picture 77" descr="2237692503_fa5ceed6e2_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67" t="24490" r="20000" b="15399"/>
            <a:stretch>
              <a:fillRect/>
            </a:stretch>
          </p:blipFill>
          <p:spPr bwMode="auto">
            <a:xfrm>
              <a:off x="3792" y="1056"/>
              <a:ext cx="816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Line 76"/>
            <p:cNvSpPr>
              <a:spLocks noChangeShapeType="1"/>
            </p:cNvSpPr>
            <p:nvPr/>
          </p:nvSpPr>
          <p:spPr bwMode="auto">
            <a:xfrm flipH="1">
              <a:off x="4588" y="768"/>
              <a:ext cx="20" cy="312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1998" name="AutoShape 78"/>
          <p:cNvSpPr>
            <a:spLocks noChangeArrowheads="1"/>
          </p:cNvSpPr>
          <p:nvPr/>
        </p:nvSpPr>
        <p:spPr bwMode="auto">
          <a:xfrm>
            <a:off x="5791200" y="3505200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4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0"/>
          <p:cNvGrpSpPr>
            <a:grpSpLocks/>
          </p:cNvGrpSpPr>
          <p:nvPr/>
        </p:nvGrpSpPr>
        <p:grpSpPr bwMode="auto">
          <a:xfrm>
            <a:off x="3276600" y="1997075"/>
            <a:ext cx="812800" cy="3260725"/>
            <a:chOff x="4864" y="1589"/>
            <a:chExt cx="512" cy="2054"/>
          </a:xfrm>
        </p:grpSpPr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4864" y="1589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4864" y="2102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4864" y="2616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4864" y="3129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</p:grpSp>
      <p:sp>
        <p:nvSpPr>
          <p:cNvPr id="81043" name="AutoShape 147"/>
          <p:cNvSpPr>
            <a:spLocks noChangeArrowheads="1"/>
          </p:cNvSpPr>
          <p:nvPr/>
        </p:nvSpPr>
        <p:spPr bwMode="auto">
          <a:xfrm>
            <a:off x="4572000" y="3505200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Perpetua" pitchFamily="18" charset="0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5334000" y="1143000"/>
            <a:ext cx="2895600" cy="4114800"/>
            <a:chOff x="4655544" y="1968033"/>
            <a:chExt cx="2577947" cy="3214665"/>
          </a:xfrm>
        </p:grpSpPr>
        <p:sp>
          <p:nvSpPr>
            <p:cNvPr id="38" name="Rectangle 37"/>
            <p:cNvSpPr/>
            <p:nvPr/>
          </p:nvSpPr>
          <p:spPr bwMode="auto">
            <a:xfrm>
              <a:off x="5581287" y="1968033"/>
              <a:ext cx="792888" cy="32146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 rot="-5400000">
              <a:off x="5629500" y="994077"/>
              <a:ext cx="630035" cy="2577947"/>
            </a:xfrm>
            <a:prstGeom prst="rect">
              <a:avLst/>
            </a:prstGeom>
            <a:solidFill>
              <a:srgbClr val="FF0000"/>
            </a:solidFill>
            <a:ln w="11429" algn="ctr">
              <a:noFill/>
              <a:prstDash val="sysDash"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81081" name="Picture 74" descr="11971601151943122800TheresaKnott_scissors_open.svg.hi.png"/>
          <p:cNvPicPr>
            <a:picLocks noChangeAspect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1752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082" name="Picture 74" descr="11971601151943122800TheresaKnott_scissors_open.svg.hi.png"/>
          <p:cNvPicPr>
            <a:picLocks noChangeAspect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6238">
            <a:off x="2805113" y="5043487"/>
            <a:ext cx="1752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7" name="Group 187"/>
          <p:cNvGrpSpPr>
            <a:grpSpLocks/>
          </p:cNvGrpSpPr>
          <p:nvPr/>
        </p:nvGrpSpPr>
        <p:grpSpPr bwMode="auto">
          <a:xfrm>
            <a:off x="1524000" y="1143000"/>
            <a:ext cx="2590800" cy="4191000"/>
            <a:chOff x="3744" y="1056"/>
            <a:chExt cx="1632" cy="2640"/>
          </a:xfrm>
        </p:grpSpPr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3840" y="1075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352" y="1075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864" y="1075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3840" y="1589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4352" y="1589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3840" y="2102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4352" y="2102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3840" y="2616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4352" y="2616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3840" y="3129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4352" y="3129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40" y="1075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97" y="1075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352" y="3564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85" y="3564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2" name="Rectangle 17"/>
            <p:cNvSpPr/>
            <p:nvPr/>
          </p:nvSpPr>
          <p:spPr>
            <a:xfrm>
              <a:off x="3840" y="1510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4" name="Rectangle 18"/>
            <p:cNvSpPr/>
            <p:nvPr/>
          </p:nvSpPr>
          <p:spPr>
            <a:xfrm>
              <a:off x="4352" y="1510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6" name="Rectangle 18"/>
            <p:cNvSpPr/>
            <p:nvPr/>
          </p:nvSpPr>
          <p:spPr>
            <a:xfrm>
              <a:off x="4785" y="1510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7" name="Rectangle 17"/>
            <p:cNvSpPr/>
            <p:nvPr/>
          </p:nvSpPr>
          <p:spPr>
            <a:xfrm>
              <a:off x="5297" y="1510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5389" name="Line 207"/>
            <p:cNvSpPr>
              <a:spLocks noChangeShapeType="1"/>
            </p:cNvSpPr>
            <p:nvPr/>
          </p:nvSpPr>
          <p:spPr bwMode="auto">
            <a:xfrm>
              <a:off x="3840" y="1075"/>
              <a:ext cx="15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0" name="Line 208"/>
            <p:cNvSpPr>
              <a:spLocks noChangeShapeType="1"/>
            </p:cNvSpPr>
            <p:nvPr/>
          </p:nvSpPr>
          <p:spPr bwMode="auto">
            <a:xfrm>
              <a:off x="3840" y="1589"/>
              <a:ext cx="5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1" name="Line 209"/>
            <p:cNvSpPr>
              <a:spLocks noChangeShapeType="1"/>
            </p:cNvSpPr>
            <p:nvPr/>
          </p:nvSpPr>
          <p:spPr bwMode="auto">
            <a:xfrm>
              <a:off x="4864" y="1589"/>
              <a:ext cx="5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2" name="Line 210"/>
            <p:cNvSpPr>
              <a:spLocks noChangeShapeType="1"/>
            </p:cNvSpPr>
            <p:nvPr/>
          </p:nvSpPr>
          <p:spPr bwMode="auto">
            <a:xfrm>
              <a:off x="4352" y="3643"/>
              <a:ext cx="5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16200000" flipH="1">
              <a:off x="3325" y="2616"/>
              <a:ext cx="2054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4"/>
            <p:cNvCxnSpPr/>
            <p:nvPr/>
          </p:nvCxnSpPr>
          <p:spPr>
            <a:xfrm rot="16200000" flipH="1">
              <a:off x="3837" y="2616"/>
              <a:ext cx="2054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840" y="1075"/>
              <a:ext cx="0" cy="51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51"/>
            <p:cNvCxnSpPr/>
            <p:nvPr/>
          </p:nvCxnSpPr>
          <p:spPr>
            <a:xfrm>
              <a:off x="5376" y="1075"/>
              <a:ext cx="0" cy="51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397" name="Picture 77" descr="2237692503_fa5ceed6e2_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34" t="24490" r="62500" b="15399"/>
            <a:stretch>
              <a:fillRect/>
            </a:stretch>
          </p:blipFill>
          <p:spPr bwMode="auto">
            <a:xfrm>
              <a:off x="3744" y="1056"/>
              <a:ext cx="816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8" name="Rectangle 37"/>
          <p:cNvSpPr txBox="1">
            <a:spLocks noChangeArrowheads="1"/>
          </p:cNvSpPr>
          <p:nvPr/>
        </p:nvSpPr>
        <p:spPr bwMode="auto">
          <a:xfrm>
            <a:off x="76200" y="1219200"/>
            <a:ext cx="2438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en-US" altLang="en-US" sz="3600" b="1">
                <a:solidFill>
                  <a:srgbClr val="000000"/>
                </a:solidFill>
                <a:latin typeface="Perpetua" pitchFamily="18" charset="0"/>
              </a:rPr>
              <a:t>Bước </a:t>
            </a:r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sz="3600" b="1" smtClean="0">
                <a:solidFill>
                  <a:srgbClr val="000000"/>
                </a:solidFill>
                <a:latin typeface="Perpetua" pitchFamily="18" charset="0"/>
              </a:rPr>
              <a:t>: </a:t>
            </a:r>
            <a:endParaRPr lang="vi-VN" altLang="en-US" sz="3600" b="1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vi-VN" altLang="en-US" sz="3600" b="1">
                <a:solidFill>
                  <a:srgbClr val="000000"/>
                </a:solidFill>
                <a:latin typeface="Times New Roman" pitchFamily="18" charset="0"/>
              </a:rPr>
              <a:t>- Dùng kéo cắt theo đường kẻ </a:t>
            </a:r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</a:rPr>
              <a:t>bút </a:t>
            </a:r>
            <a:r>
              <a:rPr lang="vi-VN" altLang="en-US" sz="3600" b="1">
                <a:solidFill>
                  <a:srgbClr val="000000"/>
                </a:solidFill>
                <a:latin typeface="Times New Roman" pitchFamily="18" charset="0"/>
              </a:rPr>
              <a:t>chì</a:t>
            </a:r>
            <a:endParaRPr lang="en-US" altLang="en-US" sz="3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9" name="TextBox 5"/>
          <p:cNvSpPr txBox="1">
            <a:spLocks noChangeArrowheads="1"/>
          </p:cNvSpPr>
          <p:nvPr/>
        </p:nvSpPr>
        <p:spPr bwMode="auto">
          <a:xfrm>
            <a:off x="1295400" y="457200"/>
            <a:ext cx="3115024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 T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5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0026 -0.5055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1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81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12917 0.001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1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9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" dur="2000"/>
                                        <p:tgtEl>
                                          <p:spTgt spid="81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19672" y="476672"/>
            <a:ext cx="5616624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mtClean="0"/>
              <a:t>BƯỚC 3 : DÁN CHỮ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1481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SUS\Downloads\m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685800" y="548680"/>
            <a:ext cx="8062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, </a:t>
            </a:r>
            <a:r>
              <a:rPr lang="en-US" altLang="en-US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3707904" y="1985065"/>
            <a:ext cx="30777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Thủ</a:t>
            </a:r>
            <a:r>
              <a:rPr lang="en-US" altLang="en-US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công</a:t>
            </a:r>
            <a:endParaRPr lang="en-US" altLang="en-US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491880" y="1628800"/>
            <a:ext cx="26015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3131840" y="2667252"/>
            <a:ext cx="4791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ts val="900"/>
              </a:spcBef>
              <a:spcAft>
                <a:spcPts val="1800"/>
              </a:spcAft>
              <a:buNone/>
              <a:defRPr/>
            </a:pPr>
            <a:r>
              <a:rPr lang="en-US" altLang="en-US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Cắt</a:t>
            </a:r>
            <a:r>
              <a:rPr lang="en-US" altLang="en-US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dán</a:t>
            </a:r>
            <a:r>
              <a:rPr lang="en-US" altLang="en-US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chữ</a:t>
            </a:r>
            <a:r>
              <a:rPr lang="en-US" altLang="en-US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T</a:t>
            </a:r>
            <a:endParaRPr lang="en-US" altLang="en-US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2310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7" name="Rectangle 37"/>
          <p:cNvSpPr txBox="1">
            <a:spLocks noChangeArrowheads="1"/>
          </p:cNvSpPr>
          <p:nvPr/>
        </p:nvSpPr>
        <p:spPr bwMode="auto">
          <a:xfrm>
            <a:off x="381000" y="1585168"/>
            <a:ext cx="563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Font typeface="Wingdings 2" pitchFamily="18" charset="2"/>
              <a:buNone/>
            </a:pPr>
            <a:r>
              <a:rPr lang="vi-VN" sz="3600" b="1" smtClean="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en-US" sz="3600" b="1" smtClean="0">
                <a:solidFill>
                  <a:srgbClr val="000000"/>
                </a:solidFill>
                <a:latin typeface="Arial" charset="0"/>
              </a:rPr>
              <a:t>Kẻ một đường chuẩn</a:t>
            </a:r>
          </a:p>
        </p:txBody>
      </p:sp>
      <p:sp>
        <p:nvSpPr>
          <p:cNvPr id="637958" name="TextBox 5"/>
          <p:cNvSpPr txBox="1">
            <a:spLocks noChangeArrowheads="1"/>
          </p:cNvSpPr>
          <p:nvPr/>
        </p:nvSpPr>
        <p:spPr bwMode="auto">
          <a:xfrm>
            <a:off x="1526414" y="1131466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MY" sz="3600" b="1" dirty="0" err="1" smtClean="0">
                <a:solidFill>
                  <a:srgbClr val="FF0000"/>
                </a:solidFill>
                <a:latin typeface="Arial" charset="0"/>
              </a:rPr>
              <a:t>Bước</a:t>
            </a:r>
            <a:r>
              <a:rPr lang="en-MY" sz="3600" b="1" dirty="0" smtClean="0">
                <a:solidFill>
                  <a:srgbClr val="FF0000"/>
                </a:solidFill>
                <a:latin typeface="Arial" charset="0"/>
              </a:rPr>
              <a:t> 3: </a:t>
            </a:r>
            <a:r>
              <a:rPr lang="en-MY" sz="3600" b="1" dirty="0" err="1" smtClean="0">
                <a:solidFill>
                  <a:srgbClr val="FF0000"/>
                </a:solidFill>
                <a:latin typeface="Arial" charset="0"/>
              </a:rPr>
              <a:t>Dán</a:t>
            </a:r>
            <a:r>
              <a:rPr lang="en-MY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MY" sz="3600" b="1" dirty="0" err="1" smtClean="0">
                <a:solidFill>
                  <a:srgbClr val="FF0000"/>
                </a:solidFill>
                <a:latin typeface="Arial" charset="0"/>
              </a:rPr>
              <a:t>chữ</a:t>
            </a:r>
            <a:r>
              <a:rPr lang="en-MY" sz="3600" b="1" dirty="0" smtClean="0">
                <a:solidFill>
                  <a:srgbClr val="FF0000"/>
                </a:solidFill>
                <a:latin typeface="Arial" charset="0"/>
              </a:rPr>
              <a:t> I,T</a:t>
            </a:r>
          </a:p>
        </p:txBody>
      </p:sp>
      <p:grpSp>
        <p:nvGrpSpPr>
          <p:cNvPr id="16392" name="Group 36"/>
          <p:cNvGrpSpPr>
            <a:grpSpLocks/>
          </p:cNvGrpSpPr>
          <p:nvPr/>
        </p:nvGrpSpPr>
        <p:grpSpPr bwMode="auto">
          <a:xfrm>
            <a:off x="457200" y="4709368"/>
            <a:ext cx="2209800" cy="1219200"/>
            <a:chOff x="240" y="2976"/>
            <a:chExt cx="1610" cy="884"/>
          </a:xfrm>
        </p:grpSpPr>
        <p:sp>
          <p:nvSpPr>
            <p:cNvPr id="63796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1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1040 w 5215"/>
                <a:gd name="T1" fmla="*/ 319 h 3631"/>
                <a:gd name="T2" fmla="*/ 1032 w 5215"/>
                <a:gd name="T3" fmla="*/ 313 h 3631"/>
                <a:gd name="T4" fmla="*/ 988 w 5215"/>
                <a:gd name="T5" fmla="*/ 328 h 3631"/>
                <a:gd name="T6" fmla="*/ 924 w 5215"/>
                <a:gd name="T7" fmla="*/ 328 h 3631"/>
                <a:gd name="T8" fmla="*/ 743 w 5215"/>
                <a:gd name="T9" fmla="*/ 247 h 3631"/>
                <a:gd name="T10" fmla="*/ 904 w 5215"/>
                <a:gd name="T11" fmla="*/ 77 h 3631"/>
                <a:gd name="T12" fmla="*/ 851 w 5215"/>
                <a:gd name="T13" fmla="*/ 0 h 3631"/>
                <a:gd name="T14" fmla="*/ 590 w 5215"/>
                <a:gd name="T15" fmla="*/ 171 h 3631"/>
                <a:gd name="T16" fmla="*/ 534 w 5215"/>
                <a:gd name="T17" fmla="*/ 163 h 3631"/>
                <a:gd name="T18" fmla="*/ 507 w 5215"/>
                <a:gd name="T19" fmla="*/ 171 h 3631"/>
                <a:gd name="T20" fmla="*/ 318 w 5215"/>
                <a:gd name="T21" fmla="*/ 228 h 3631"/>
                <a:gd name="T22" fmla="*/ 250 w 5215"/>
                <a:gd name="T23" fmla="*/ 238 h 3631"/>
                <a:gd name="T24" fmla="*/ 222 w 5215"/>
                <a:gd name="T25" fmla="*/ 255 h 3631"/>
                <a:gd name="T26" fmla="*/ 188 w 5215"/>
                <a:gd name="T27" fmla="*/ 293 h 3631"/>
                <a:gd name="T28" fmla="*/ 96 w 5215"/>
                <a:gd name="T29" fmla="*/ 478 h 3631"/>
                <a:gd name="T30" fmla="*/ 55 w 5215"/>
                <a:gd name="T31" fmla="*/ 534 h 3631"/>
                <a:gd name="T32" fmla="*/ 62 w 5215"/>
                <a:gd name="T33" fmla="*/ 550 h 3631"/>
                <a:gd name="T34" fmla="*/ 35 w 5215"/>
                <a:gd name="T35" fmla="*/ 664 h 3631"/>
                <a:gd name="T36" fmla="*/ 4 w 5215"/>
                <a:gd name="T37" fmla="*/ 714 h 3631"/>
                <a:gd name="T38" fmla="*/ 24 w 5215"/>
                <a:gd name="T39" fmla="*/ 714 h 3631"/>
                <a:gd name="T40" fmla="*/ 125 w 5215"/>
                <a:gd name="T41" fmla="*/ 668 h 3631"/>
                <a:gd name="T42" fmla="*/ 189 w 5215"/>
                <a:gd name="T43" fmla="*/ 628 h 3631"/>
                <a:gd name="T44" fmla="*/ 199 w 5215"/>
                <a:gd name="T45" fmla="*/ 645 h 3631"/>
                <a:gd name="T46" fmla="*/ 223 w 5215"/>
                <a:gd name="T47" fmla="*/ 658 h 3631"/>
                <a:gd name="T48" fmla="*/ 259 w 5215"/>
                <a:gd name="T49" fmla="*/ 672 h 3631"/>
                <a:gd name="T50" fmla="*/ 297 w 5215"/>
                <a:gd name="T51" fmla="*/ 719 h 3631"/>
                <a:gd name="T52" fmla="*/ 319 w 5215"/>
                <a:gd name="T53" fmla="*/ 726 h 3631"/>
                <a:gd name="T54" fmla="*/ 331 w 5215"/>
                <a:gd name="T55" fmla="*/ 722 h 3631"/>
                <a:gd name="T56" fmla="*/ 341 w 5215"/>
                <a:gd name="T57" fmla="*/ 715 h 3631"/>
                <a:gd name="T58" fmla="*/ 360 w 5215"/>
                <a:gd name="T59" fmla="*/ 691 h 3631"/>
                <a:gd name="T60" fmla="*/ 364 w 5215"/>
                <a:gd name="T61" fmla="*/ 672 h 3631"/>
                <a:gd name="T62" fmla="*/ 370 w 5215"/>
                <a:gd name="T63" fmla="*/ 662 h 3631"/>
                <a:gd name="T64" fmla="*/ 384 w 5215"/>
                <a:gd name="T65" fmla="*/ 663 h 3631"/>
                <a:gd name="T66" fmla="*/ 452 w 5215"/>
                <a:gd name="T67" fmla="*/ 702 h 3631"/>
                <a:gd name="T68" fmla="*/ 463 w 5215"/>
                <a:gd name="T69" fmla="*/ 699 h 3631"/>
                <a:gd name="T70" fmla="*/ 485 w 5215"/>
                <a:gd name="T71" fmla="*/ 677 h 3631"/>
                <a:gd name="T72" fmla="*/ 505 w 5215"/>
                <a:gd name="T73" fmla="*/ 679 h 3631"/>
                <a:gd name="T74" fmla="*/ 517 w 5215"/>
                <a:gd name="T75" fmla="*/ 677 h 3631"/>
                <a:gd name="T76" fmla="*/ 529 w 5215"/>
                <a:gd name="T77" fmla="*/ 670 h 3631"/>
                <a:gd name="T78" fmla="*/ 537 w 5215"/>
                <a:gd name="T79" fmla="*/ 661 h 3631"/>
                <a:gd name="T80" fmla="*/ 543 w 5215"/>
                <a:gd name="T81" fmla="*/ 647 h 3631"/>
                <a:gd name="T82" fmla="*/ 549 w 5215"/>
                <a:gd name="T83" fmla="*/ 640 h 3631"/>
                <a:gd name="T84" fmla="*/ 560 w 5215"/>
                <a:gd name="T85" fmla="*/ 640 h 3631"/>
                <a:gd name="T86" fmla="*/ 639 w 5215"/>
                <a:gd name="T87" fmla="*/ 632 h 3631"/>
                <a:gd name="T88" fmla="*/ 826 w 5215"/>
                <a:gd name="T89" fmla="*/ 678 h 3631"/>
                <a:gd name="T90" fmla="*/ 886 w 5215"/>
                <a:gd name="T91" fmla="*/ 681 h 3631"/>
                <a:gd name="T92" fmla="*/ 965 w 5215"/>
                <a:gd name="T93" fmla="*/ 648 h 3631"/>
                <a:gd name="T94" fmla="*/ 1006 w 5215"/>
                <a:gd name="T95" fmla="*/ 636 h 3631"/>
                <a:gd name="T96" fmla="*/ 1043 w 5215"/>
                <a:gd name="T97" fmla="*/ 626 h 3631"/>
                <a:gd name="T98" fmla="*/ 1041 w 5215"/>
                <a:gd name="T99" fmla="*/ 325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2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756 w 3898"/>
                <a:gd name="T1" fmla="*/ 95 h 2133"/>
                <a:gd name="T2" fmla="*/ 688 w 3898"/>
                <a:gd name="T3" fmla="*/ 97 h 2133"/>
                <a:gd name="T4" fmla="*/ 504 w 3898"/>
                <a:gd name="T5" fmla="*/ 19 h 2133"/>
                <a:gd name="T6" fmla="*/ 237 w 3898"/>
                <a:gd name="T7" fmla="*/ 161 h 2133"/>
                <a:gd name="T8" fmla="*/ 277 w 3898"/>
                <a:gd name="T9" fmla="*/ 185 h 2133"/>
                <a:gd name="T10" fmla="*/ 279 w 3898"/>
                <a:gd name="T11" fmla="*/ 140 h 2133"/>
                <a:gd name="T12" fmla="*/ 288 w 3898"/>
                <a:gd name="T13" fmla="*/ 153 h 2133"/>
                <a:gd name="T14" fmla="*/ 285 w 3898"/>
                <a:gd name="T15" fmla="*/ 195 h 2133"/>
                <a:gd name="T16" fmla="*/ 291 w 3898"/>
                <a:gd name="T17" fmla="*/ 198 h 2133"/>
                <a:gd name="T18" fmla="*/ 325 w 3898"/>
                <a:gd name="T19" fmla="*/ 171 h 2133"/>
                <a:gd name="T20" fmla="*/ 335 w 3898"/>
                <a:gd name="T21" fmla="*/ 157 h 2133"/>
                <a:gd name="T22" fmla="*/ 343 w 3898"/>
                <a:gd name="T23" fmla="*/ 157 h 2133"/>
                <a:gd name="T24" fmla="*/ 334 w 3898"/>
                <a:gd name="T25" fmla="*/ 183 h 2133"/>
                <a:gd name="T26" fmla="*/ 169 w 3898"/>
                <a:gd name="T27" fmla="*/ 252 h 2133"/>
                <a:gd name="T28" fmla="*/ 0 w 3898"/>
                <a:gd name="T29" fmla="*/ 316 h 2133"/>
                <a:gd name="T30" fmla="*/ 48 w 3898"/>
                <a:gd name="T31" fmla="*/ 318 h 2133"/>
                <a:gd name="T32" fmla="*/ 63 w 3898"/>
                <a:gd name="T33" fmla="*/ 334 h 2133"/>
                <a:gd name="T34" fmla="*/ 66 w 3898"/>
                <a:gd name="T35" fmla="*/ 391 h 2133"/>
                <a:gd name="T36" fmla="*/ 89 w 3898"/>
                <a:gd name="T37" fmla="*/ 407 h 2133"/>
                <a:gd name="T38" fmla="*/ 141 w 3898"/>
                <a:gd name="T39" fmla="*/ 403 h 2133"/>
                <a:gd name="T40" fmla="*/ 234 w 3898"/>
                <a:gd name="T41" fmla="*/ 381 h 2133"/>
                <a:gd name="T42" fmla="*/ 311 w 3898"/>
                <a:gd name="T43" fmla="*/ 382 h 2133"/>
                <a:gd name="T44" fmla="*/ 360 w 3898"/>
                <a:gd name="T45" fmla="*/ 373 h 2133"/>
                <a:gd name="T46" fmla="*/ 392 w 3898"/>
                <a:gd name="T47" fmla="*/ 355 h 2133"/>
                <a:gd name="T48" fmla="*/ 418 w 3898"/>
                <a:gd name="T49" fmla="*/ 326 h 2133"/>
                <a:gd name="T50" fmla="*/ 409 w 3898"/>
                <a:gd name="T51" fmla="*/ 349 h 2133"/>
                <a:gd name="T52" fmla="*/ 383 w 3898"/>
                <a:gd name="T53" fmla="*/ 373 h 2133"/>
                <a:gd name="T54" fmla="*/ 463 w 3898"/>
                <a:gd name="T55" fmla="*/ 383 h 2133"/>
                <a:gd name="T56" fmla="*/ 499 w 3898"/>
                <a:gd name="T57" fmla="*/ 394 h 2133"/>
                <a:gd name="T58" fmla="*/ 560 w 3898"/>
                <a:gd name="T59" fmla="*/ 390 h 2133"/>
                <a:gd name="T60" fmla="*/ 658 w 3898"/>
                <a:gd name="T61" fmla="*/ 356 h 2133"/>
                <a:gd name="T62" fmla="*/ 681 w 3898"/>
                <a:gd name="T63" fmla="*/ 343 h 2133"/>
                <a:gd name="T64" fmla="*/ 685 w 3898"/>
                <a:gd name="T65" fmla="*/ 333 h 2133"/>
                <a:gd name="T66" fmla="*/ 676 w 3898"/>
                <a:gd name="T67" fmla="*/ 319 h 2133"/>
                <a:gd name="T68" fmla="*/ 670 w 3898"/>
                <a:gd name="T69" fmla="*/ 294 h 2133"/>
                <a:gd name="T70" fmla="*/ 686 w 3898"/>
                <a:gd name="T71" fmla="*/ 317 h 2133"/>
                <a:gd name="T72" fmla="*/ 699 w 3898"/>
                <a:gd name="T73" fmla="*/ 351 h 2133"/>
                <a:gd name="T74" fmla="*/ 692 w 3898"/>
                <a:gd name="T75" fmla="*/ 350 h 2133"/>
                <a:gd name="T76" fmla="*/ 672 w 3898"/>
                <a:gd name="T77" fmla="*/ 361 h 2133"/>
                <a:gd name="T78" fmla="*/ 600 w 3898"/>
                <a:gd name="T79" fmla="*/ 390 h 2133"/>
                <a:gd name="T80" fmla="*/ 529 w 3898"/>
                <a:gd name="T81" fmla="*/ 408 h 2133"/>
                <a:gd name="T82" fmla="*/ 575 w 3898"/>
                <a:gd name="T83" fmla="*/ 420 h 2133"/>
                <a:gd name="T84" fmla="*/ 600 w 3898"/>
                <a:gd name="T85" fmla="*/ 424 h 2133"/>
                <a:gd name="T86" fmla="*/ 628 w 3898"/>
                <a:gd name="T87" fmla="*/ 425 h 2133"/>
                <a:gd name="T88" fmla="*/ 738 w 3898"/>
                <a:gd name="T89" fmla="*/ 384 h 2133"/>
                <a:gd name="T90" fmla="*/ 780 w 3898"/>
                <a:gd name="T91" fmla="*/ 375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3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22 w 266"/>
                <a:gd name="T1" fmla="*/ 19 h 232"/>
                <a:gd name="T2" fmla="*/ 16 w 266"/>
                <a:gd name="T3" fmla="*/ 24 h 232"/>
                <a:gd name="T4" fmla="*/ 9 w 266"/>
                <a:gd name="T5" fmla="*/ 29 h 232"/>
                <a:gd name="T6" fmla="*/ 5 w 266"/>
                <a:gd name="T7" fmla="*/ 30 h 232"/>
                <a:gd name="T8" fmla="*/ 2 w 266"/>
                <a:gd name="T9" fmla="*/ 33 h 232"/>
                <a:gd name="T10" fmla="*/ 0 w 266"/>
                <a:gd name="T11" fmla="*/ 36 h 232"/>
                <a:gd name="T12" fmla="*/ 0 w 266"/>
                <a:gd name="T13" fmla="*/ 39 h 232"/>
                <a:gd name="T14" fmla="*/ 2 w 266"/>
                <a:gd name="T15" fmla="*/ 43 h 232"/>
                <a:gd name="T16" fmla="*/ 6 w 266"/>
                <a:gd name="T17" fmla="*/ 46 h 232"/>
                <a:gd name="T18" fmla="*/ 53 w 266"/>
                <a:gd name="T19" fmla="*/ 8 h 232"/>
                <a:gd name="T20" fmla="*/ 52 w 266"/>
                <a:gd name="T21" fmla="*/ 5 h 232"/>
                <a:gd name="T22" fmla="*/ 50 w 266"/>
                <a:gd name="T23" fmla="*/ 2 h 232"/>
                <a:gd name="T24" fmla="*/ 46 w 266"/>
                <a:gd name="T25" fmla="*/ 0 h 232"/>
                <a:gd name="T26" fmla="*/ 43 w 266"/>
                <a:gd name="T27" fmla="*/ 2 h 232"/>
                <a:gd name="T28" fmla="*/ 43 w 266"/>
                <a:gd name="T29" fmla="*/ 6 h 232"/>
                <a:gd name="T30" fmla="*/ 42 w 266"/>
                <a:gd name="T31" fmla="*/ 9 h 232"/>
                <a:gd name="T32" fmla="*/ 41 w 266"/>
                <a:gd name="T33" fmla="*/ 11 h 232"/>
                <a:gd name="T34" fmla="*/ 38 w 266"/>
                <a:gd name="T35" fmla="*/ 12 h 232"/>
                <a:gd name="T36" fmla="*/ 33 w 266"/>
                <a:gd name="T37" fmla="*/ 12 h 232"/>
                <a:gd name="T38" fmla="*/ 29 w 266"/>
                <a:gd name="T39" fmla="*/ 12 h 232"/>
                <a:gd name="T40" fmla="*/ 26 w 266"/>
                <a:gd name="T41" fmla="*/ 13 h 232"/>
                <a:gd name="T42" fmla="*/ 25 w 266"/>
                <a:gd name="T43" fmla="*/ 16 h 232"/>
                <a:gd name="T44" fmla="*/ 22 w 266"/>
                <a:gd name="T45" fmla="*/ 19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4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6 w 108"/>
                <a:gd name="T1" fmla="*/ 0 h 144"/>
                <a:gd name="T2" fmla="*/ 0 w 108"/>
                <a:gd name="T3" fmla="*/ 5 h 144"/>
                <a:gd name="T4" fmla="*/ 19 w 108"/>
                <a:gd name="T5" fmla="*/ 29 h 144"/>
                <a:gd name="T6" fmla="*/ 22 w 108"/>
                <a:gd name="T7" fmla="*/ 25 h 144"/>
                <a:gd name="T8" fmla="*/ 22 w 108"/>
                <a:gd name="T9" fmla="*/ 21 h 144"/>
                <a:gd name="T10" fmla="*/ 20 w 108"/>
                <a:gd name="T11" fmla="*/ 17 h 144"/>
                <a:gd name="T12" fmla="*/ 18 w 108"/>
                <a:gd name="T13" fmla="*/ 13 h 144"/>
                <a:gd name="T14" fmla="*/ 8 w 108"/>
                <a:gd name="T15" fmla="*/ 4 h 144"/>
                <a:gd name="T16" fmla="*/ 6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5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18 w 116"/>
                <a:gd name="T1" fmla="*/ 13 h 144"/>
                <a:gd name="T2" fmla="*/ 8 w 116"/>
                <a:gd name="T3" fmla="*/ 3 h 144"/>
                <a:gd name="T4" fmla="*/ 5 w 116"/>
                <a:gd name="T5" fmla="*/ 0 h 144"/>
                <a:gd name="T6" fmla="*/ 0 w 116"/>
                <a:gd name="T7" fmla="*/ 6 h 144"/>
                <a:gd name="T8" fmla="*/ 21 w 116"/>
                <a:gd name="T9" fmla="*/ 28 h 144"/>
                <a:gd name="T10" fmla="*/ 23 w 116"/>
                <a:gd name="T11" fmla="*/ 24 h 144"/>
                <a:gd name="T12" fmla="*/ 23 w 116"/>
                <a:gd name="T13" fmla="*/ 21 h 144"/>
                <a:gd name="T14" fmla="*/ 21 w 116"/>
                <a:gd name="T15" fmla="*/ 17 h 144"/>
                <a:gd name="T16" fmla="*/ 18 w 116"/>
                <a:gd name="T17" fmla="*/ 13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6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54 w 267"/>
                <a:gd name="T1" fmla="*/ 0 h 210"/>
                <a:gd name="T2" fmla="*/ 40 w 267"/>
                <a:gd name="T3" fmla="*/ 7 h 210"/>
                <a:gd name="T4" fmla="*/ 0 w 267"/>
                <a:gd name="T5" fmla="*/ 37 h 210"/>
                <a:gd name="T6" fmla="*/ 3 w 267"/>
                <a:gd name="T7" fmla="*/ 42 h 210"/>
                <a:gd name="T8" fmla="*/ 54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7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7 w 112"/>
                <a:gd name="T1" fmla="*/ 2 h 143"/>
                <a:gd name="T2" fmla="*/ 4 w 112"/>
                <a:gd name="T3" fmla="*/ 0 h 143"/>
                <a:gd name="T4" fmla="*/ 0 w 112"/>
                <a:gd name="T5" fmla="*/ 3 h 143"/>
                <a:gd name="T6" fmla="*/ 1 w 112"/>
                <a:gd name="T7" fmla="*/ 7 h 143"/>
                <a:gd name="T8" fmla="*/ 4 w 112"/>
                <a:gd name="T9" fmla="*/ 14 h 143"/>
                <a:gd name="T10" fmla="*/ 7 w 112"/>
                <a:gd name="T11" fmla="*/ 18 h 143"/>
                <a:gd name="T12" fmla="*/ 13 w 112"/>
                <a:gd name="T13" fmla="*/ 24 h 143"/>
                <a:gd name="T14" fmla="*/ 16 w 112"/>
                <a:gd name="T15" fmla="*/ 26 h 143"/>
                <a:gd name="T16" fmla="*/ 20 w 112"/>
                <a:gd name="T17" fmla="*/ 28 h 143"/>
                <a:gd name="T18" fmla="*/ 22 w 112"/>
                <a:gd name="T19" fmla="*/ 24 h 143"/>
                <a:gd name="T20" fmla="*/ 22 w 112"/>
                <a:gd name="T21" fmla="*/ 20 h 143"/>
                <a:gd name="T22" fmla="*/ 21 w 112"/>
                <a:gd name="T23" fmla="*/ 16 h 143"/>
                <a:gd name="T24" fmla="*/ 15 w 112"/>
                <a:gd name="T25" fmla="*/ 8 h 143"/>
                <a:gd name="T26" fmla="*/ 11 w 112"/>
                <a:gd name="T27" fmla="*/ 6 h 143"/>
                <a:gd name="T28" fmla="*/ 7 w 112"/>
                <a:gd name="T29" fmla="*/ 2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8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15 w 114"/>
                <a:gd name="T1" fmla="*/ 22 h 118"/>
                <a:gd name="T2" fmla="*/ 19 w 114"/>
                <a:gd name="T3" fmla="*/ 24 h 118"/>
                <a:gd name="T4" fmla="*/ 23 w 114"/>
                <a:gd name="T5" fmla="*/ 22 h 118"/>
                <a:gd name="T6" fmla="*/ 19 w 114"/>
                <a:gd name="T7" fmla="*/ 19 h 118"/>
                <a:gd name="T8" fmla="*/ 10 w 114"/>
                <a:gd name="T9" fmla="*/ 4 h 118"/>
                <a:gd name="T10" fmla="*/ 7 w 114"/>
                <a:gd name="T11" fmla="*/ 1 h 118"/>
                <a:gd name="T12" fmla="*/ 4 w 114"/>
                <a:gd name="T13" fmla="*/ 0 h 118"/>
                <a:gd name="T14" fmla="*/ 0 w 114"/>
                <a:gd name="T15" fmla="*/ 1 h 118"/>
                <a:gd name="T16" fmla="*/ 9 w 114"/>
                <a:gd name="T17" fmla="*/ 16 h 118"/>
                <a:gd name="T18" fmla="*/ 15 w 114"/>
                <a:gd name="T19" fmla="*/ 22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9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642 w 3393"/>
                <a:gd name="T1" fmla="*/ 7 h 2481"/>
                <a:gd name="T2" fmla="*/ 639 w 3393"/>
                <a:gd name="T3" fmla="*/ 5 h 2481"/>
                <a:gd name="T4" fmla="*/ 637 w 3393"/>
                <a:gd name="T5" fmla="*/ 2 h 2481"/>
                <a:gd name="T6" fmla="*/ 635 w 3393"/>
                <a:gd name="T7" fmla="*/ 0 h 2481"/>
                <a:gd name="T8" fmla="*/ 62 w 3393"/>
                <a:gd name="T9" fmla="*/ 437 h 2481"/>
                <a:gd name="T10" fmla="*/ 0 w 3393"/>
                <a:gd name="T11" fmla="*/ 489 h 2481"/>
                <a:gd name="T12" fmla="*/ 5 w 3393"/>
                <a:gd name="T13" fmla="*/ 496 h 2481"/>
                <a:gd name="T14" fmla="*/ 62 w 3393"/>
                <a:gd name="T15" fmla="*/ 456 h 2481"/>
                <a:gd name="T16" fmla="*/ 549 w 3393"/>
                <a:gd name="T17" fmla="*/ 75 h 2481"/>
                <a:gd name="T18" fmla="*/ 555 w 3393"/>
                <a:gd name="T19" fmla="*/ 77 h 2481"/>
                <a:gd name="T20" fmla="*/ 559 w 3393"/>
                <a:gd name="T21" fmla="*/ 80 h 2481"/>
                <a:gd name="T22" fmla="*/ 564 w 3393"/>
                <a:gd name="T23" fmla="*/ 85 h 2481"/>
                <a:gd name="T24" fmla="*/ 585 w 3393"/>
                <a:gd name="T25" fmla="*/ 112 h 2481"/>
                <a:gd name="T26" fmla="*/ 140 w 3393"/>
                <a:gd name="T27" fmla="*/ 452 h 2481"/>
                <a:gd name="T28" fmla="*/ 193 w 3393"/>
                <a:gd name="T29" fmla="*/ 433 h 2481"/>
                <a:gd name="T30" fmla="*/ 679 w 3393"/>
                <a:gd name="T31" fmla="*/ 56 h 2481"/>
                <a:gd name="T32" fmla="*/ 642 w 3393"/>
                <a:gd name="T33" fmla="*/ 7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0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520 w 2602"/>
                <a:gd name="T1" fmla="*/ 15 h 1931"/>
                <a:gd name="T2" fmla="*/ 475 w 2602"/>
                <a:gd name="T3" fmla="*/ 0 h 1931"/>
                <a:gd name="T4" fmla="*/ 294 w 2602"/>
                <a:gd name="T5" fmla="*/ 48 h 1931"/>
                <a:gd name="T6" fmla="*/ 228 w 2602"/>
                <a:gd name="T7" fmla="*/ 71 h 1931"/>
                <a:gd name="T8" fmla="*/ 201 w 2602"/>
                <a:gd name="T9" fmla="*/ 74 h 1931"/>
                <a:gd name="T10" fmla="*/ 168 w 2602"/>
                <a:gd name="T11" fmla="*/ 81 h 1931"/>
                <a:gd name="T12" fmla="*/ 156 w 2602"/>
                <a:gd name="T13" fmla="*/ 86 h 1931"/>
                <a:gd name="T14" fmla="*/ 145 w 2602"/>
                <a:gd name="T15" fmla="*/ 94 h 1931"/>
                <a:gd name="T16" fmla="*/ 140 w 2602"/>
                <a:gd name="T17" fmla="*/ 99 h 1931"/>
                <a:gd name="T18" fmla="*/ 135 w 2602"/>
                <a:gd name="T19" fmla="*/ 105 h 1931"/>
                <a:gd name="T20" fmla="*/ 0 w 2602"/>
                <a:gd name="T21" fmla="*/ 366 h 1931"/>
                <a:gd name="T22" fmla="*/ 4 w 2602"/>
                <a:gd name="T23" fmla="*/ 371 h 1931"/>
                <a:gd name="T24" fmla="*/ 13 w 2602"/>
                <a:gd name="T25" fmla="*/ 377 h 1931"/>
                <a:gd name="T26" fmla="*/ 28 w 2602"/>
                <a:gd name="T27" fmla="*/ 383 h 1931"/>
                <a:gd name="T28" fmla="*/ 33 w 2602"/>
                <a:gd name="T29" fmla="*/ 384 h 1931"/>
                <a:gd name="T30" fmla="*/ 38 w 2602"/>
                <a:gd name="T31" fmla="*/ 387 h 1931"/>
                <a:gd name="T32" fmla="*/ 107 w 2602"/>
                <a:gd name="T33" fmla="*/ 333 h 1931"/>
                <a:gd name="T34" fmla="*/ 116 w 2602"/>
                <a:gd name="T35" fmla="*/ 322 h 1931"/>
                <a:gd name="T36" fmla="*/ 124 w 2602"/>
                <a:gd name="T37" fmla="*/ 310 h 1931"/>
                <a:gd name="T38" fmla="*/ 127 w 2602"/>
                <a:gd name="T39" fmla="*/ 302 h 1931"/>
                <a:gd name="T40" fmla="*/ 127 w 2602"/>
                <a:gd name="T41" fmla="*/ 293 h 1931"/>
                <a:gd name="T42" fmla="*/ 126 w 2602"/>
                <a:gd name="T43" fmla="*/ 286 h 1931"/>
                <a:gd name="T44" fmla="*/ 110 w 2602"/>
                <a:gd name="T45" fmla="*/ 259 h 1931"/>
                <a:gd name="T46" fmla="*/ 107 w 2602"/>
                <a:gd name="T47" fmla="*/ 252 h 1931"/>
                <a:gd name="T48" fmla="*/ 109 w 2602"/>
                <a:gd name="T49" fmla="*/ 250 h 1931"/>
                <a:gd name="T50" fmla="*/ 116 w 2602"/>
                <a:gd name="T51" fmla="*/ 250 h 1931"/>
                <a:gd name="T52" fmla="*/ 122 w 2602"/>
                <a:gd name="T53" fmla="*/ 253 h 1931"/>
                <a:gd name="T54" fmla="*/ 126 w 2602"/>
                <a:gd name="T55" fmla="*/ 257 h 1931"/>
                <a:gd name="T56" fmla="*/ 130 w 2602"/>
                <a:gd name="T57" fmla="*/ 262 h 1931"/>
                <a:gd name="T58" fmla="*/ 141 w 2602"/>
                <a:gd name="T59" fmla="*/ 288 h 1931"/>
                <a:gd name="T60" fmla="*/ 166 w 2602"/>
                <a:gd name="T61" fmla="*/ 270 h 1931"/>
                <a:gd name="T62" fmla="*/ 197 w 2602"/>
                <a:gd name="T63" fmla="*/ 235 h 1931"/>
                <a:gd name="T64" fmla="*/ 218 w 2602"/>
                <a:gd name="T65" fmla="*/ 198 h 1931"/>
                <a:gd name="T66" fmla="*/ 217 w 2602"/>
                <a:gd name="T67" fmla="*/ 189 h 1931"/>
                <a:gd name="T68" fmla="*/ 214 w 2602"/>
                <a:gd name="T69" fmla="*/ 181 h 1931"/>
                <a:gd name="T70" fmla="*/ 210 w 2602"/>
                <a:gd name="T71" fmla="*/ 173 h 1931"/>
                <a:gd name="T72" fmla="*/ 192 w 2602"/>
                <a:gd name="T73" fmla="*/ 152 h 1931"/>
                <a:gd name="T74" fmla="*/ 187 w 2602"/>
                <a:gd name="T75" fmla="*/ 145 h 1931"/>
                <a:gd name="T76" fmla="*/ 184 w 2602"/>
                <a:gd name="T77" fmla="*/ 136 h 1931"/>
                <a:gd name="T78" fmla="*/ 184 w 2602"/>
                <a:gd name="T79" fmla="*/ 133 h 1931"/>
                <a:gd name="T80" fmla="*/ 188 w 2602"/>
                <a:gd name="T81" fmla="*/ 131 h 1931"/>
                <a:gd name="T82" fmla="*/ 190 w 2602"/>
                <a:gd name="T83" fmla="*/ 130 h 1931"/>
                <a:gd name="T84" fmla="*/ 224 w 2602"/>
                <a:gd name="T85" fmla="*/ 176 h 1931"/>
                <a:gd name="T86" fmla="*/ 233 w 2602"/>
                <a:gd name="T87" fmla="*/ 192 h 1931"/>
                <a:gd name="T88" fmla="*/ 245 w 2602"/>
                <a:gd name="T89" fmla="*/ 196 h 1931"/>
                <a:gd name="T90" fmla="*/ 256 w 2602"/>
                <a:gd name="T91" fmla="*/ 198 h 1931"/>
                <a:gd name="T92" fmla="*/ 268 w 2602"/>
                <a:gd name="T93" fmla="*/ 198 h 1931"/>
                <a:gd name="T94" fmla="*/ 279 w 2602"/>
                <a:gd name="T95" fmla="*/ 197 h 1931"/>
                <a:gd name="T96" fmla="*/ 290 w 2602"/>
                <a:gd name="T97" fmla="*/ 194 h 1931"/>
                <a:gd name="T98" fmla="*/ 300 w 2602"/>
                <a:gd name="T99" fmla="*/ 189 h 1931"/>
                <a:gd name="T100" fmla="*/ 310 w 2602"/>
                <a:gd name="T101" fmla="*/ 182 h 1931"/>
                <a:gd name="T102" fmla="*/ 319 w 2602"/>
                <a:gd name="T103" fmla="*/ 173 h 1931"/>
                <a:gd name="T104" fmla="*/ 320 w 2602"/>
                <a:gd name="T105" fmla="*/ 136 h 1931"/>
                <a:gd name="T106" fmla="*/ 316 w 2602"/>
                <a:gd name="T107" fmla="*/ 127 h 1931"/>
                <a:gd name="T108" fmla="*/ 316 w 2602"/>
                <a:gd name="T109" fmla="*/ 122 h 1931"/>
                <a:gd name="T110" fmla="*/ 317 w 2602"/>
                <a:gd name="T111" fmla="*/ 118 h 1931"/>
                <a:gd name="T112" fmla="*/ 320 w 2602"/>
                <a:gd name="T113" fmla="*/ 118 h 1931"/>
                <a:gd name="T114" fmla="*/ 327 w 2602"/>
                <a:gd name="T115" fmla="*/ 121 h 1931"/>
                <a:gd name="T116" fmla="*/ 331 w 2602"/>
                <a:gd name="T117" fmla="*/ 126 h 1931"/>
                <a:gd name="T118" fmla="*/ 333 w 2602"/>
                <a:gd name="T119" fmla="*/ 132 h 1931"/>
                <a:gd name="T120" fmla="*/ 334 w 2602"/>
                <a:gd name="T121" fmla="*/ 137 h 1931"/>
                <a:gd name="T122" fmla="*/ 334 w 2602"/>
                <a:gd name="T123" fmla="*/ 161 h 1931"/>
                <a:gd name="T124" fmla="*/ 520 w 2602"/>
                <a:gd name="T125" fmla="*/ 15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1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7 w 179"/>
                <a:gd name="T1" fmla="*/ 1 h 139"/>
                <a:gd name="T2" fmla="*/ 4 w 179"/>
                <a:gd name="T3" fmla="*/ 4 h 139"/>
                <a:gd name="T4" fmla="*/ 2 w 179"/>
                <a:gd name="T5" fmla="*/ 13 h 139"/>
                <a:gd name="T6" fmla="*/ 1 w 179"/>
                <a:gd name="T7" fmla="*/ 23 h 139"/>
                <a:gd name="T8" fmla="*/ 0 w 179"/>
                <a:gd name="T9" fmla="*/ 25 h 139"/>
                <a:gd name="T10" fmla="*/ 15 w 179"/>
                <a:gd name="T11" fmla="*/ 28 h 139"/>
                <a:gd name="T12" fmla="*/ 18 w 179"/>
                <a:gd name="T13" fmla="*/ 26 h 139"/>
                <a:gd name="T14" fmla="*/ 22 w 179"/>
                <a:gd name="T15" fmla="*/ 24 h 139"/>
                <a:gd name="T16" fmla="*/ 25 w 179"/>
                <a:gd name="T17" fmla="*/ 21 h 139"/>
                <a:gd name="T18" fmla="*/ 27 w 179"/>
                <a:gd name="T19" fmla="*/ 18 h 139"/>
                <a:gd name="T20" fmla="*/ 29 w 179"/>
                <a:gd name="T21" fmla="*/ 15 h 139"/>
                <a:gd name="T22" fmla="*/ 33 w 179"/>
                <a:gd name="T23" fmla="*/ 8 h 139"/>
                <a:gd name="T24" fmla="*/ 35 w 179"/>
                <a:gd name="T25" fmla="*/ 5 h 139"/>
                <a:gd name="T26" fmla="*/ 10 w 179"/>
                <a:gd name="T27" fmla="*/ 0 h 139"/>
                <a:gd name="T28" fmla="*/ 7 w 179"/>
                <a:gd name="T29" fmla="*/ 1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2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66 w 372"/>
                <a:gd name="T1" fmla="*/ 0 h 224"/>
                <a:gd name="T2" fmla="*/ 57 w 372"/>
                <a:gd name="T3" fmla="*/ 0 h 224"/>
                <a:gd name="T4" fmla="*/ 48 w 372"/>
                <a:gd name="T5" fmla="*/ 1 h 224"/>
                <a:gd name="T6" fmla="*/ 0 w 372"/>
                <a:gd name="T7" fmla="*/ 16 h 224"/>
                <a:gd name="T8" fmla="*/ 10 w 372"/>
                <a:gd name="T9" fmla="*/ 24 h 224"/>
                <a:gd name="T10" fmla="*/ 16 w 372"/>
                <a:gd name="T11" fmla="*/ 28 h 224"/>
                <a:gd name="T12" fmla="*/ 49 w 372"/>
                <a:gd name="T13" fmla="*/ 44 h 224"/>
                <a:gd name="T14" fmla="*/ 54 w 372"/>
                <a:gd name="T15" fmla="*/ 40 h 224"/>
                <a:gd name="T16" fmla="*/ 62 w 372"/>
                <a:gd name="T17" fmla="*/ 31 h 224"/>
                <a:gd name="T18" fmla="*/ 66 w 372"/>
                <a:gd name="T19" fmla="*/ 26 h 224"/>
                <a:gd name="T20" fmla="*/ 75 w 372"/>
                <a:gd name="T21" fmla="*/ 2 h 224"/>
                <a:gd name="T22" fmla="*/ 66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3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5 w 49"/>
                <a:gd name="T1" fmla="*/ 10 h 250"/>
                <a:gd name="T2" fmla="*/ 0 w 49"/>
                <a:gd name="T3" fmla="*/ 0 h 250"/>
                <a:gd name="T4" fmla="*/ 4 w 49"/>
                <a:gd name="T5" fmla="*/ 38 h 250"/>
                <a:gd name="T6" fmla="*/ 8 w 49"/>
                <a:gd name="T7" fmla="*/ 50 h 250"/>
                <a:gd name="T8" fmla="*/ 10 w 49"/>
                <a:gd name="T9" fmla="*/ 48 h 250"/>
                <a:gd name="T10" fmla="*/ 7 w 49"/>
                <a:gd name="T11" fmla="*/ 36 h 250"/>
                <a:gd name="T12" fmla="*/ 5 w 49"/>
                <a:gd name="T13" fmla="*/ 1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4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9 w 46"/>
                <a:gd name="T1" fmla="*/ 39 h 194"/>
                <a:gd name="T2" fmla="*/ 7 w 46"/>
                <a:gd name="T3" fmla="*/ 17 h 194"/>
                <a:gd name="T4" fmla="*/ 4 w 46"/>
                <a:gd name="T5" fmla="*/ 8 h 194"/>
                <a:gd name="T6" fmla="*/ 0 w 46"/>
                <a:gd name="T7" fmla="*/ 0 h 194"/>
                <a:gd name="T8" fmla="*/ 5 w 46"/>
                <a:gd name="T9" fmla="*/ 39 h 194"/>
                <a:gd name="T10" fmla="*/ 9 w 46"/>
                <a:gd name="T11" fmla="*/ 39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5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9 w 400"/>
                <a:gd name="T1" fmla="*/ 1 h 261"/>
                <a:gd name="T2" fmla="*/ 0 w 400"/>
                <a:gd name="T3" fmla="*/ 4 h 261"/>
                <a:gd name="T4" fmla="*/ 20 w 400"/>
                <a:gd name="T5" fmla="*/ 29 h 261"/>
                <a:gd name="T6" fmla="*/ 26 w 400"/>
                <a:gd name="T7" fmla="*/ 35 h 261"/>
                <a:gd name="T8" fmla="*/ 44 w 400"/>
                <a:gd name="T9" fmla="*/ 52 h 261"/>
                <a:gd name="T10" fmla="*/ 52 w 400"/>
                <a:gd name="T11" fmla="*/ 49 h 261"/>
                <a:gd name="T12" fmla="*/ 65 w 400"/>
                <a:gd name="T13" fmla="*/ 41 h 261"/>
                <a:gd name="T14" fmla="*/ 70 w 400"/>
                <a:gd name="T15" fmla="*/ 35 h 261"/>
                <a:gd name="T16" fmla="*/ 74 w 400"/>
                <a:gd name="T17" fmla="*/ 29 h 261"/>
                <a:gd name="T18" fmla="*/ 80 w 400"/>
                <a:gd name="T19" fmla="*/ 14 h 261"/>
                <a:gd name="T20" fmla="*/ 80 w 400"/>
                <a:gd name="T21" fmla="*/ 7 h 261"/>
                <a:gd name="T22" fmla="*/ 19 w 400"/>
                <a:gd name="T23" fmla="*/ 0 h 261"/>
                <a:gd name="T24" fmla="*/ 9 w 400"/>
                <a:gd name="T25" fmla="*/ 1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6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37 w 479"/>
                <a:gd name="T1" fmla="*/ 3 h 384"/>
                <a:gd name="T2" fmla="*/ 17 w 479"/>
                <a:gd name="T3" fmla="*/ 4 h 384"/>
                <a:gd name="T4" fmla="*/ 13 w 479"/>
                <a:gd name="T5" fmla="*/ 7 h 384"/>
                <a:gd name="T6" fmla="*/ 4 w 479"/>
                <a:gd name="T7" fmla="*/ 20 h 384"/>
                <a:gd name="T8" fmla="*/ 1 w 479"/>
                <a:gd name="T9" fmla="*/ 32 h 384"/>
                <a:gd name="T10" fmla="*/ 0 w 479"/>
                <a:gd name="T11" fmla="*/ 45 h 384"/>
                <a:gd name="T12" fmla="*/ 3 w 479"/>
                <a:gd name="T13" fmla="*/ 56 h 384"/>
                <a:gd name="T14" fmla="*/ 10 w 479"/>
                <a:gd name="T15" fmla="*/ 67 h 384"/>
                <a:gd name="T16" fmla="*/ 28 w 479"/>
                <a:gd name="T17" fmla="*/ 75 h 384"/>
                <a:gd name="T18" fmla="*/ 38 w 479"/>
                <a:gd name="T19" fmla="*/ 76 h 384"/>
                <a:gd name="T20" fmla="*/ 59 w 479"/>
                <a:gd name="T21" fmla="*/ 76 h 384"/>
                <a:gd name="T22" fmla="*/ 91 w 479"/>
                <a:gd name="T23" fmla="*/ 72 h 384"/>
                <a:gd name="T24" fmla="*/ 96 w 479"/>
                <a:gd name="T25" fmla="*/ 59 h 384"/>
                <a:gd name="T26" fmla="*/ 96 w 479"/>
                <a:gd name="T27" fmla="*/ 45 h 384"/>
                <a:gd name="T28" fmla="*/ 93 w 479"/>
                <a:gd name="T29" fmla="*/ 29 h 384"/>
                <a:gd name="T30" fmla="*/ 94 w 479"/>
                <a:gd name="T31" fmla="*/ 13 h 384"/>
                <a:gd name="T32" fmla="*/ 88 w 479"/>
                <a:gd name="T33" fmla="*/ 6 h 384"/>
                <a:gd name="T34" fmla="*/ 79 w 479"/>
                <a:gd name="T35" fmla="*/ 2 h 384"/>
                <a:gd name="T36" fmla="*/ 69 w 479"/>
                <a:gd name="T37" fmla="*/ 0 h 384"/>
                <a:gd name="T38" fmla="*/ 59 w 479"/>
                <a:gd name="T39" fmla="*/ 0 h 384"/>
                <a:gd name="T40" fmla="*/ 37 w 479"/>
                <a:gd name="T41" fmla="*/ 3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7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9 w 102"/>
                <a:gd name="T1" fmla="*/ 31 h 154"/>
                <a:gd name="T2" fmla="*/ 15 w 102"/>
                <a:gd name="T3" fmla="*/ 28 h 154"/>
                <a:gd name="T4" fmla="*/ 17 w 102"/>
                <a:gd name="T5" fmla="*/ 20 h 154"/>
                <a:gd name="T6" fmla="*/ 18 w 102"/>
                <a:gd name="T7" fmla="*/ 9 h 154"/>
                <a:gd name="T8" fmla="*/ 20 w 102"/>
                <a:gd name="T9" fmla="*/ 0 h 154"/>
                <a:gd name="T10" fmla="*/ 0 w 102"/>
                <a:gd name="T11" fmla="*/ 18 h 154"/>
                <a:gd name="T12" fmla="*/ 9 w 102"/>
                <a:gd name="T13" fmla="*/ 31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8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2 w 76"/>
                <a:gd name="T1" fmla="*/ 10 h 50"/>
                <a:gd name="T2" fmla="*/ 6 w 76"/>
                <a:gd name="T3" fmla="*/ 9 h 50"/>
                <a:gd name="T4" fmla="*/ 10 w 76"/>
                <a:gd name="T5" fmla="*/ 7 h 50"/>
                <a:gd name="T6" fmla="*/ 13 w 76"/>
                <a:gd name="T7" fmla="*/ 4 h 50"/>
                <a:gd name="T8" fmla="*/ 15 w 76"/>
                <a:gd name="T9" fmla="*/ 0 h 50"/>
                <a:gd name="T10" fmla="*/ 0 w 76"/>
                <a:gd name="T11" fmla="*/ 8 h 50"/>
                <a:gd name="T12" fmla="*/ 2 w 76"/>
                <a:gd name="T13" fmla="*/ 1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9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14 w 107"/>
                <a:gd name="T1" fmla="*/ 17 h 104"/>
                <a:gd name="T2" fmla="*/ 16 w 107"/>
                <a:gd name="T3" fmla="*/ 15 h 104"/>
                <a:gd name="T4" fmla="*/ 20 w 107"/>
                <a:gd name="T5" fmla="*/ 14 h 104"/>
                <a:gd name="T6" fmla="*/ 22 w 107"/>
                <a:gd name="T7" fmla="*/ 10 h 104"/>
                <a:gd name="T8" fmla="*/ 21 w 107"/>
                <a:gd name="T9" fmla="*/ 6 h 104"/>
                <a:gd name="T10" fmla="*/ 19 w 107"/>
                <a:gd name="T11" fmla="*/ 2 h 104"/>
                <a:gd name="T12" fmla="*/ 16 w 107"/>
                <a:gd name="T13" fmla="*/ 0 h 104"/>
                <a:gd name="T14" fmla="*/ 0 w 107"/>
                <a:gd name="T15" fmla="*/ 14 h 104"/>
                <a:gd name="T16" fmla="*/ 8 w 107"/>
                <a:gd name="T17" fmla="*/ 21 h 104"/>
                <a:gd name="T18" fmla="*/ 12 w 107"/>
                <a:gd name="T19" fmla="*/ 20 h 104"/>
                <a:gd name="T20" fmla="*/ 14 w 107"/>
                <a:gd name="T21" fmla="*/ 17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80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3 w 172"/>
                <a:gd name="T1" fmla="*/ 19 h 183"/>
                <a:gd name="T2" fmla="*/ 8 w 172"/>
                <a:gd name="T3" fmla="*/ 26 h 183"/>
                <a:gd name="T4" fmla="*/ 16 w 172"/>
                <a:gd name="T5" fmla="*/ 35 h 183"/>
                <a:gd name="T6" fmla="*/ 20 w 172"/>
                <a:gd name="T7" fmla="*/ 37 h 183"/>
                <a:gd name="T8" fmla="*/ 35 w 172"/>
                <a:gd name="T9" fmla="*/ 23 h 183"/>
                <a:gd name="T10" fmla="*/ 16 w 172"/>
                <a:gd name="T11" fmla="*/ 0 h 183"/>
                <a:gd name="T12" fmla="*/ 17 w 172"/>
                <a:gd name="T13" fmla="*/ 3 h 183"/>
                <a:gd name="T14" fmla="*/ 16 w 172"/>
                <a:gd name="T15" fmla="*/ 6 h 183"/>
                <a:gd name="T16" fmla="*/ 15 w 172"/>
                <a:gd name="T17" fmla="*/ 8 h 183"/>
                <a:gd name="T18" fmla="*/ 13 w 172"/>
                <a:gd name="T19" fmla="*/ 10 h 183"/>
                <a:gd name="T20" fmla="*/ 10 w 172"/>
                <a:gd name="T21" fmla="*/ 12 h 183"/>
                <a:gd name="T22" fmla="*/ 4 w 172"/>
                <a:gd name="T23" fmla="*/ 13 h 183"/>
                <a:gd name="T24" fmla="*/ 0 w 172"/>
                <a:gd name="T25" fmla="*/ 12 h 183"/>
                <a:gd name="T26" fmla="*/ 3 w 172"/>
                <a:gd name="T27" fmla="*/ 19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81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22 h 110"/>
                <a:gd name="T2" fmla="*/ 37 w 184"/>
                <a:gd name="T3" fmla="*/ 6 h 110"/>
                <a:gd name="T4" fmla="*/ 37 w 184"/>
                <a:gd name="T5" fmla="*/ 0 h 110"/>
                <a:gd name="T6" fmla="*/ 0 w 184"/>
                <a:gd name="T7" fmla="*/ 22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82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51 w 258"/>
                <a:gd name="T1" fmla="*/ 4 h 191"/>
                <a:gd name="T2" fmla="*/ 45 w 258"/>
                <a:gd name="T3" fmla="*/ 0 h 191"/>
                <a:gd name="T4" fmla="*/ 5 w 258"/>
                <a:gd name="T5" fmla="*/ 34 h 191"/>
                <a:gd name="T6" fmla="*/ 0 w 258"/>
                <a:gd name="T7" fmla="*/ 39 h 191"/>
                <a:gd name="T8" fmla="*/ 51 w 258"/>
                <a:gd name="T9" fmla="*/ 4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83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62 w 450"/>
                <a:gd name="T1" fmla="*/ 48 h 480"/>
                <a:gd name="T2" fmla="*/ 74 w 450"/>
                <a:gd name="T3" fmla="*/ 38 h 480"/>
                <a:gd name="T4" fmla="*/ 86 w 450"/>
                <a:gd name="T5" fmla="*/ 25 h 480"/>
                <a:gd name="T6" fmla="*/ 90 w 450"/>
                <a:gd name="T7" fmla="*/ 19 h 480"/>
                <a:gd name="T8" fmla="*/ 90 w 450"/>
                <a:gd name="T9" fmla="*/ 13 h 480"/>
                <a:gd name="T10" fmla="*/ 86 w 450"/>
                <a:gd name="T11" fmla="*/ 6 h 480"/>
                <a:gd name="T12" fmla="*/ 77 w 450"/>
                <a:gd name="T13" fmla="*/ 0 h 480"/>
                <a:gd name="T14" fmla="*/ 0 w 450"/>
                <a:gd name="T15" fmla="*/ 96 h 480"/>
                <a:gd name="T16" fmla="*/ 62 w 450"/>
                <a:gd name="T17" fmla="*/ 48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6393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03168"/>
            <a:ext cx="7391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" name="Straight Connector 51"/>
          <p:cNvCxnSpPr/>
          <p:nvPr/>
        </p:nvCxnSpPr>
        <p:spPr>
          <a:xfrm>
            <a:off x="1143000" y="5852368"/>
            <a:ext cx="69342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2514600" y="2397968"/>
            <a:ext cx="762000" cy="3429000"/>
            <a:chOff x="1200" y="1584"/>
            <a:chExt cx="480" cy="2160"/>
          </a:xfrm>
        </p:grpSpPr>
        <p:sp>
          <p:nvSpPr>
            <p:cNvPr id="637987" name="Rectangle 5"/>
            <p:cNvSpPr>
              <a:spLocks noChangeArrowheads="1"/>
            </p:cNvSpPr>
            <p:nvPr/>
          </p:nvSpPr>
          <p:spPr bwMode="auto">
            <a:xfrm>
              <a:off x="1200" y="3312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88" name="Rectangle 6"/>
            <p:cNvSpPr>
              <a:spLocks noChangeArrowheads="1"/>
            </p:cNvSpPr>
            <p:nvPr/>
          </p:nvSpPr>
          <p:spPr bwMode="auto">
            <a:xfrm>
              <a:off x="1200" y="2880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89" name="Rectangle 7"/>
            <p:cNvSpPr>
              <a:spLocks noChangeArrowheads="1"/>
            </p:cNvSpPr>
            <p:nvPr/>
          </p:nvSpPr>
          <p:spPr bwMode="auto">
            <a:xfrm>
              <a:off x="1200" y="2448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0" name="Rectangle 8"/>
            <p:cNvSpPr>
              <a:spLocks noChangeArrowheads="1"/>
            </p:cNvSpPr>
            <p:nvPr/>
          </p:nvSpPr>
          <p:spPr bwMode="auto">
            <a:xfrm>
              <a:off x="1200" y="2016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1" name="Rectangle 9"/>
            <p:cNvSpPr>
              <a:spLocks noChangeArrowheads="1"/>
            </p:cNvSpPr>
            <p:nvPr/>
          </p:nvSpPr>
          <p:spPr bwMode="auto">
            <a:xfrm>
              <a:off x="1200" y="1584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</p:grpSp>
      <p:grpSp>
        <p:nvGrpSpPr>
          <p:cNvPr id="87050" name="Group 10"/>
          <p:cNvGrpSpPr>
            <a:grpSpLocks/>
          </p:cNvGrpSpPr>
          <p:nvPr/>
        </p:nvGrpSpPr>
        <p:grpSpPr bwMode="auto">
          <a:xfrm>
            <a:off x="4876800" y="2397968"/>
            <a:ext cx="2286000" cy="3429000"/>
            <a:chOff x="3072" y="1584"/>
            <a:chExt cx="1440" cy="2160"/>
          </a:xfrm>
        </p:grpSpPr>
        <p:sp>
          <p:nvSpPr>
            <p:cNvPr id="637993" name="Rectangle 11"/>
            <p:cNvSpPr>
              <a:spLocks noChangeArrowheads="1"/>
            </p:cNvSpPr>
            <p:nvPr/>
          </p:nvSpPr>
          <p:spPr bwMode="auto">
            <a:xfrm>
              <a:off x="3552" y="3312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4" name="Rectangle 12"/>
            <p:cNvSpPr>
              <a:spLocks noChangeArrowheads="1"/>
            </p:cNvSpPr>
            <p:nvPr/>
          </p:nvSpPr>
          <p:spPr bwMode="auto">
            <a:xfrm>
              <a:off x="3552" y="2880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5" name="Rectangle 13"/>
            <p:cNvSpPr>
              <a:spLocks noChangeArrowheads="1"/>
            </p:cNvSpPr>
            <p:nvPr/>
          </p:nvSpPr>
          <p:spPr bwMode="auto">
            <a:xfrm>
              <a:off x="3552" y="2448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6" name="Rectangle 14"/>
            <p:cNvSpPr>
              <a:spLocks noChangeArrowheads="1"/>
            </p:cNvSpPr>
            <p:nvPr/>
          </p:nvSpPr>
          <p:spPr bwMode="auto">
            <a:xfrm>
              <a:off x="3552" y="2016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7" name="Rectangle 15"/>
            <p:cNvSpPr>
              <a:spLocks noChangeArrowheads="1"/>
            </p:cNvSpPr>
            <p:nvPr/>
          </p:nvSpPr>
          <p:spPr bwMode="auto">
            <a:xfrm>
              <a:off x="3552" y="1584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8" name="Rectangle 16"/>
            <p:cNvSpPr>
              <a:spLocks noChangeArrowheads="1"/>
            </p:cNvSpPr>
            <p:nvPr/>
          </p:nvSpPr>
          <p:spPr bwMode="auto">
            <a:xfrm>
              <a:off x="4032" y="1584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9" name="Rectangle 17"/>
            <p:cNvSpPr>
              <a:spLocks noChangeArrowheads="1"/>
            </p:cNvSpPr>
            <p:nvPr/>
          </p:nvSpPr>
          <p:spPr bwMode="auto">
            <a:xfrm>
              <a:off x="3072" y="1584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2952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1111 L 0.825 -0.01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33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58" name="Group 1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291916"/>
              </p:ext>
            </p:extLst>
          </p:nvPr>
        </p:nvGraphicFramePr>
        <p:xfrm>
          <a:off x="7938" y="33338"/>
          <a:ext cx="9113837" cy="6758334"/>
        </p:xfrm>
        <a:graphic>
          <a:graphicData uri="http://schemas.openxmlformats.org/drawingml/2006/table">
            <a:tbl>
              <a:tblPr/>
              <a:tblGrid>
                <a:gridCol w="99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0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44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8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0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468" name="Line 88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806" name="Text Box 110"/>
          <p:cNvSpPr txBox="1">
            <a:spLocks noChangeArrowheads="1"/>
          </p:cNvSpPr>
          <p:nvPr/>
        </p:nvSpPr>
        <p:spPr bwMode="auto">
          <a:xfrm>
            <a:off x="152400" y="5881688"/>
            <a:ext cx="281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Đường</a:t>
            </a:r>
            <a:r>
              <a:rPr 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chuẩn</a:t>
            </a:r>
            <a:endParaRPr lang="en-US" sz="28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066800" y="1015289"/>
            <a:ext cx="990600" cy="4848225"/>
            <a:chOff x="4320" y="336"/>
            <a:chExt cx="624" cy="3120"/>
          </a:xfrm>
        </p:grpSpPr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320" y="336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4320" y="960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4320" y="1584"/>
              <a:ext cx="624" cy="619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4320" y="2208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4320" y="2832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072063" y="1033463"/>
            <a:ext cx="3043237" cy="4852987"/>
            <a:chOff x="4655544" y="1968033"/>
            <a:chExt cx="2577947" cy="3214665"/>
          </a:xfrm>
        </p:grpSpPr>
        <p:sp>
          <p:nvSpPr>
            <p:cNvPr id="38" name="Rectangle 37"/>
            <p:cNvSpPr/>
            <p:nvPr/>
          </p:nvSpPr>
          <p:spPr bwMode="auto">
            <a:xfrm>
              <a:off x="5580754" y="1968033"/>
              <a:ext cx="793421" cy="32146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 rot="-5400000">
              <a:off x="5629571" y="994006"/>
              <a:ext cx="629893" cy="2577947"/>
            </a:xfrm>
            <a:prstGeom prst="rect">
              <a:avLst/>
            </a:prstGeom>
            <a:solidFill>
              <a:srgbClr val="FF0000"/>
            </a:solidFill>
            <a:ln w="11429" algn="ctr">
              <a:noFill/>
              <a:prstDash val="sysDash"/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88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QUY TRÌNH: CẮT, DÁN CHỮ I, T GỒM 3 BƯỚC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3714" name="Rectangle 8"/>
          <p:cNvSpPr>
            <a:spLocks noChangeArrowheads="1"/>
          </p:cNvSpPr>
          <p:nvPr/>
        </p:nvSpPr>
        <p:spPr bwMode="auto">
          <a:xfrm>
            <a:off x="0" y="1524000"/>
            <a:ext cx="3581400" cy="411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15" name="Text Box 9"/>
          <p:cNvSpPr txBox="1">
            <a:spLocks noChangeArrowheads="1"/>
          </p:cNvSpPr>
          <p:nvPr/>
        </p:nvSpPr>
        <p:spPr bwMode="auto">
          <a:xfrm>
            <a:off x="914400" y="17526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3716" name="Text Box 10"/>
          <p:cNvSpPr txBox="1">
            <a:spLocks noChangeArrowheads="1"/>
          </p:cNvSpPr>
          <p:nvPr/>
        </p:nvSpPr>
        <p:spPr bwMode="auto">
          <a:xfrm>
            <a:off x="0" y="1676400"/>
            <a:ext cx="36576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I, 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 smtClean="0">
              <a:solidFill>
                <a:srgbClr val="0000FF"/>
              </a:solidFill>
              <a:latin typeface="Arial" charset="0"/>
            </a:endParaRPr>
          </a:p>
        </p:txBody>
      </p:sp>
      <p:graphicFrame>
        <p:nvGraphicFramePr>
          <p:cNvPr id="103449" name="Group 25"/>
          <p:cNvGraphicFramePr>
            <a:graphicFrameLocks noGrp="1"/>
          </p:cNvGraphicFramePr>
          <p:nvPr>
            <p:ph sz="quarter" idx="2"/>
          </p:nvPr>
        </p:nvGraphicFramePr>
        <p:xfrm>
          <a:off x="762000" y="2743200"/>
          <a:ext cx="533400" cy="25908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3731" name="Line 26"/>
          <p:cNvSpPr>
            <a:spLocks noChangeShapeType="1"/>
          </p:cNvSpPr>
          <p:nvPr/>
        </p:nvSpPr>
        <p:spPr bwMode="auto">
          <a:xfrm flipH="1">
            <a:off x="304800" y="2743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32" name="Line 27"/>
          <p:cNvSpPr>
            <a:spLocks noChangeShapeType="1"/>
          </p:cNvSpPr>
          <p:nvPr/>
        </p:nvSpPr>
        <p:spPr bwMode="auto">
          <a:xfrm flipH="1">
            <a:off x="304800" y="5334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33" name="Line 28"/>
          <p:cNvSpPr>
            <a:spLocks noChangeShapeType="1"/>
          </p:cNvSpPr>
          <p:nvPr/>
        </p:nvSpPr>
        <p:spPr bwMode="auto">
          <a:xfrm flipV="1">
            <a:off x="6858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34" name="Line 29"/>
          <p:cNvSpPr>
            <a:spLocks noChangeShapeType="1"/>
          </p:cNvSpPr>
          <p:nvPr/>
        </p:nvSpPr>
        <p:spPr bwMode="auto">
          <a:xfrm flipV="1">
            <a:off x="12954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35" name="Line 30"/>
          <p:cNvSpPr>
            <a:spLocks noChangeShapeType="1"/>
          </p:cNvSpPr>
          <p:nvPr/>
        </p:nvSpPr>
        <p:spPr bwMode="auto">
          <a:xfrm>
            <a:off x="609600" y="27432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36" name="Text Box 31"/>
          <p:cNvSpPr txBox="1">
            <a:spLocks noChangeArrowheads="1"/>
          </p:cNvSpPr>
          <p:nvPr/>
        </p:nvSpPr>
        <p:spPr bwMode="auto">
          <a:xfrm>
            <a:off x="0" y="36576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Arial" charset="0"/>
              </a:rPr>
              <a:t>5ô </a:t>
            </a:r>
          </a:p>
        </p:txBody>
      </p:sp>
      <p:sp>
        <p:nvSpPr>
          <p:cNvPr id="243737" name="Line 32"/>
          <p:cNvSpPr>
            <a:spLocks noChangeShapeType="1"/>
          </p:cNvSpPr>
          <p:nvPr/>
        </p:nvSpPr>
        <p:spPr bwMode="auto">
          <a:xfrm>
            <a:off x="685800" y="2590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38" name="Text Box 33"/>
          <p:cNvSpPr txBox="1">
            <a:spLocks noChangeArrowheads="1"/>
          </p:cNvSpPr>
          <p:nvPr/>
        </p:nvSpPr>
        <p:spPr bwMode="auto">
          <a:xfrm>
            <a:off x="685800" y="20574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Arial" charset="0"/>
              </a:rPr>
              <a:t>1ô </a:t>
            </a:r>
          </a:p>
        </p:txBody>
      </p:sp>
      <p:sp>
        <p:nvSpPr>
          <p:cNvPr id="243739" name="Line 34"/>
          <p:cNvSpPr>
            <a:spLocks noChangeShapeType="1"/>
          </p:cNvSpPr>
          <p:nvPr/>
        </p:nvSpPr>
        <p:spPr bwMode="auto">
          <a:xfrm>
            <a:off x="685800" y="2743200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0" name="Line 35"/>
          <p:cNvSpPr>
            <a:spLocks noChangeShapeType="1"/>
          </p:cNvSpPr>
          <p:nvPr/>
        </p:nvSpPr>
        <p:spPr bwMode="auto">
          <a:xfrm>
            <a:off x="685800" y="5334000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1" name="Oval 36"/>
          <p:cNvSpPr>
            <a:spLocks noChangeArrowheads="1"/>
          </p:cNvSpPr>
          <p:nvPr/>
        </p:nvSpPr>
        <p:spPr bwMode="auto">
          <a:xfrm flipH="1">
            <a:off x="6858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2" name="Oval 37"/>
          <p:cNvSpPr>
            <a:spLocks noChangeArrowheads="1"/>
          </p:cNvSpPr>
          <p:nvPr/>
        </p:nvSpPr>
        <p:spPr bwMode="auto">
          <a:xfrm flipH="1">
            <a:off x="6858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3" name="Oval 38"/>
          <p:cNvSpPr>
            <a:spLocks noChangeArrowheads="1"/>
          </p:cNvSpPr>
          <p:nvPr/>
        </p:nvSpPr>
        <p:spPr bwMode="auto">
          <a:xfrm flipH="1">
            <a:off x="12192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4" name="Oval 39"/>
          <p:cNvSpPr>
            <a:spLocks noChangeArrowheads="1"/>
          </p:cNvSpPr>
          <p:nvPr/>
        </p:nvSpPr>
        <p:spPr bwMode="auto">
          <a:xfrm flipH="1">
            <a:off x="12192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5" name="Line 40"/>
          <p:cNvSpPr>
            <a:spLocks noChangeShapeType="1"/>
          </p:cNvSpPr>
          <p:nvPr/>
        </p:nvSpPr>
        <p:spPr bwMode="auto">
          <a:xfrm>
            <a:off x="1295400" y="2819400"/>
            <a:ext cx="0" cy="2438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6" name="Line 41"/>
          <p:cNvSpPr>
            <a:spLocks noChangeShapeType="1"/>
          </p:cNvSpPr>
          <p:nvPr/>
        </p:nvSpPr>
        <p:spPr bwMode="auto">
          <a:xfrm>
            <a:off x="762000" y="2819400"/>
            <a:ext cx="0" cy="2438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7" name="Rectangle 56"/>
          <p:cNvSpPr>
            <a:spLocks noChangeArrowheads="1"/>
          </p:cNvSpPr>
          <p:nvPr/>
        </p:nvSpPr>
        <p:spPr bwMode="auto">
          <a:xfrm>
            <a:off x="4114800" y="548680"/>
            <a:ext cx="4800600" cy="34295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43748" name="Group 57"/>
          <p:cNvGrpSpPr>
            <a:grpSpLocks/>
          </p:cNvGrpSpPr>
          <p:nvPr/>
        </p:nvGrpSpPr>
        <p:grpSpPr bwMode="auto">
          <a:xfrm>
            <a:off x="7086600" y="1752600"/>
            <a:ext cx="1143000" cy="1981200"/>
            <a:chOff x="3072" y="1584"/>
            <a:chExt cx="1440" cy="2160"/>
          </a:xfrm>
        </p:grpSpPr>
        <p:sp>
          <p:nvSpPr>
            <p:cNvPr id="243808" name="Rectangle 58"/>
            <p:cNvSpPr>
              <a:spLocks noChangeArrowheads="1"/>
            </p:cNvSpPr>
            <p:nvPr/>
          </p:nvSpPr>
          <p:spPr bwMode="auto">
            <a:xfrm>
              <a:off x="3552" y="3312"/>
              <a:ext cx="480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3809" name="Rectangle 59"/>
            <p:cNvSpPr>
              <a:spLocks noChangeArrowheads="1"/>
            </p:cNvSpPr>
            <p:nvPr/>
          </p:nvSpPr>
          <p:spPr bwMode="auto">
            <a:xfrm>
              <a:off x="3552" y="2880"/>
              <a:ext cx="480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3810" name="Rectangle 60"/>
            <p:cNvSpPr>
              <a:spLocks noChangeArrowheads="1"/>
            </p:cNvSpPr>
            <p:nvPr/>
          </p:nvSpPr>
          <p:spPr bwMode="auto">
            <a:xfrm>
              <a:off x="3552" y="2448"/>
              <a:ext cx="480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3811" name="Rectangle 61"/>
            <p:cNvSpPr>
              <a:spLocks noChangeArrowheads="1"/>
            </p:cNvSpPr>
            <p:nvPr/>
          </p:nvSpPr>
          <p:spPr bwMode="auto">
            <a:xfrm>
              <a:off x="3552" y="2016"/>
              <a:ext cx="480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3812" name="Rectangle 62"/>
            <p:cNvSpPr>
              <a:spLocks noChangeArrowheads="1"/>
            </p:cNvSpPr>
            <p:nvPr/>
          </p:nvSpPr>
          <p:spPr bwMode="auto">
            <a:xfrm>
              <a:off x="3552" y="1584"/>
              <a:ext cx="480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3813" name="Rectangle 63"/>
            <p:cNvSpPr>
              <a:spLocks noChangeArrowheads="1"/>
            </p:cNvSpPr>
            <p:nvPr/>
          </p:nvSpPr>
          <p:spPr bwMode="auto">
            <a:xfrm>
              <a:off x="4032" y="1584"/>
              <a:ext cx="480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3814" name="Rectangle 64"/>
            <p:cNvSpPr>
              <a:spLocks noChangeArrowheads="1"/>
            </p:cNvSpPr>
            <p:nvPr/>
          </p:nvSpPr>
          <p:spPr bwMode="auto">
            <a:xfrm>
              <a:off x="3072" y="1584"/>
              <a:ext cx="480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43749" name="Text Box 65"/>
          <p:cNvSpPr txBox="1">
            <a:spLocks noChangeArrowheads="1"/>
          </p:cNvSpPr>
          <p:nvPr/>
        </p:nvSpPr>
        <p:spPr bwMode="auto">
          <a:xfrm>
            <a:off x="4495800" y="1600200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3750" name="Text Box 66"/>
          <p:cNvSpPr txBox="1">
            <a:spLocks noChangeArrowheads="1"/>
          </p:cNvSpPr>
          <p:nvPr/>
        </p:nvSpPr>
        <p:spPr bwMode="auto">
          <a:xfrm>
            <a:off x="4114800" y="990600"/>
            <a:ext cx="480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dirty="0" smtClean="0">
              <a:solidFill>
                <a:srgbClr val="0000FF"/>
              </a:solidFill>
              <a:latin typeface=".VnTime" pitchFamily="34" charset="0"/>
            </a:endParaRPr>
          </a:p>
        </p:txBody>
      </p:sp>
      <p:grpSp>
        <p:nvGrpSpPr>
          <p:cNvPr id="103491" name="Group 67"/>
          <p:cNvGrpSpPr>
            <a:grpSpLocks/>
          </p:cNvGrpSpPr>
          <p:nvPr/>
        </p:nvGrpSpPr>
        <p:grpSpPr bwMode="auto">
          <a:xfrm>
            <a:off x="5029200" y="1752600"/>
            <a:ext cx="609600" cy="2057400"/>
            <a:chOff x="1392" y="1680"/>
            <a:chExt cx="720" cy="2160"/>
          </a:xfrm>
          <a:solidFill>
            <a:srgbClr val="FF0000"/>
          </a:solidFill>
        </p:grpSpPr>
        <p:sp>
          <p:nvSpPr>
            <p:cNvPr id="103492" name="Rectangle 68"/>
            <p:cNvSpPr>
              <a:spLocks noChangeArrowheads="1"/>
            </p:cNvSpPr>
            <p:nvPr/>
          </p:nvSpPr>
          <p:spPr bwMode="auto">
            <a:xfrm>
              <a:off x="1632" y="1680"/>
              <a:ext cx="480" cy="432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93" name="Rectangle 69"/>
            <p:cNvSpPr>
              <a:spLocks noChangeArrowheads="1"/>
            </p:cNvSpPr>
            <p:nvPr/>
          </p:nvSpPr>
          <p:spPr bwMode="auto">
            <a:xfrm>
              <a:off x="1392" y="1680"/>
              <a:ext cx="240" cy="432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94" name="Rectangle 70"/>
            <p:cNvSpPr>
              <a:spLocks noChangeArrowheads="1"/>
            </p:cNvSpPr>
            <p:nvPr/>
          </p:nvSpPr>
          <p:spPr bwMode="auto">
            <a:xfrm>
              <a:off x="1392" y="2112"/>
              <a:ext cx="240" cy="432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95" name="Rectangle 71"/>
            <p:cNvSpPr>
              <a:spLocks noChangeArrowheads="1"/>
            </p:cNvSpPr>
            <p:nvPr/>
          </p:nvSpPr>
          <p:spPr bwMode="auto">
            <a:xfrm>
              <a:off x="1392" y="2544"/>
              <a:ext cx="240" cy="432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96" name="Rectangle 72"/>
            <p:cNvSpPr>
              <a:spLocks noChangeArrowheads="1"/>
            </p:cNvSpPr>
            <p:nvPr/>
          </p:nvSpPr>
          <p:spPr bwMode="auto">
            <a:xfrm>
              <a:off x="1392" y="2976"/>
              <a:ext cx="240" cy="432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97" name="Rectangle 73"/>
            <p:cNvSpPr>
              <a:spLocks noChangeArrowheads="1"/>
            </p:cNvSpPr>
            <p:nvPr/>
          </p:nvSpPr>
          <p:spPr bwMode="auto">
            <a:xfrm>
              <a:off x="1392" y="3408"/>
              <a:ext cx="240" cy="432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3498" name="Group 74"/>
          <p:cNvGrpSpPr>
            <a:grpSpLocks/>
          </p:cNvGrpSpPr>
          <p:nvPr/>
        </p:nvGrpSpPr>
        <p:grpSpPr bwMode="auto">
          <a:xfrm>
            <a:off x="5257800" y="2133600"/>
            <a:ext cx="381000" cy="1676400"/>
            <a:chOff x="1632" y="2112"/>
            <a:chExt cx="480" cy="1728"/>
          </a:xfrm>
          <a:solidFill>
            <a:schemeClr val="bg1">
              <a:lumMod val="95000"/>
            </a:schemeClr>
          </a:solidFill>
        </p:grpSpPr>
        <p:sp>
          <p:nvSpPr>
            <p:cNvPr id="103499" name="Rectangle 75"/>
            <p:cNvSpPr>
              <a:spLocks noChangeArrowheads="1"/>
            </p:cNvSpPr>
            <p:nvPr/>
          </p:nvSpPr>
          <p:spPr bwMode="auto">
            <a:xfrm>
              <a:off x="1632" y="2112"/>
              <a:ext cx="480" cy="432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500" name="Rectangle 76"/>
            <p:cNvSpPr>
              <a:spLocks noChangeArrowheads="1"/>
            </p:cNvSpPr>
            <p:nvPr/>
          </p:nvSpPr>
          <p:spPr bwMode="auto">
            <a:xfrm>
              <a:off x="1632" y="2544"/>
              <a:ext cx="480" cy="432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501" name="Rectangle 77"/>
            <p:cNvSpPr>
              <a:spLocks noChangeArrowheads="1"/>
            </p:cNvSpPr>
            <p:nvPr/>
          </p:nvSpPr>
          <p:spPr bwMode="auto">
            <a:xfrm>
              <a:off x="1632" y="2976"/>
              <a:ext cx="480" cy="432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502" name="Rectangle 78"/>
            <p:cNvSpPr>
              <a:spLocks noChangeArrowheads="1"/>
            </p:cNvSpPr>
            <p:nvPr/>
          </p:nvSpPr>
          <p:spPr bwMode="auto">
            <a:xfrm>
              <a:off x="1632" y="3408"/>
              <a:ext cx="480" cy="432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graphicFrame>
        <p:nvGraphicFramePr>
          <p:cNvPr id="103677" name="Group 253"/>
          <p:cNvGraphicFramePr>
            <a:graphicFrameLocks noGrp="1"/>
          </p:cNvGraphicFramePr>
          <p:nvPr>
            <p:ph sz="quarter" idx="3"/>
          </p:nvPr>
        </p:nvGraphicFramePr>
        <p:xfrm>
          <a:off x="1676400" y="2743200"/>
          <a:ext cx="457200" cy="2576514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3767" name="Text Box 153"/>
          <p:cNvSpPr txBox="1">
            <a:spLocks noChangeArrowheads="1"/>
          </p:cNvSpPr>
          <p:nvPr/>
        </p:nvSpPr>
        <p:spPr bwMode="auto">
          <a:xfrm>
            <a:off x="6172200" y="2057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3768" name="Rectangle 169"/>
          <p:cNvSpPr>
            <a:spLocks noChangeArrowheads="1"/>
          </p:cNvSpPr>
          <p:nvPr/>
        </p:nvSpPr>
        <p:spPr bwMode="auto">
          <a:xfrm>
            <a:off x="4267200" y="4457700"/>
            <a:ext cx="4191000" cy="2362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69" name="Text Box 171"/>
          <p:cNvSpPr txBox="1">
            <a:spLocks noChangeArrowheads="1"/>
          </p:cNvSpPr>
          <p:nvPr/>
        </p:nvSpPr>
        <p:spPr bwMode="auto">
          <a:xfrm>
            <a:off x="4267200" y="4495800"/>
            <a:ext cx="419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I, 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i="1" dirty="0" smtClean="0">
              <a:solidFill>
                <a:srgbClr val="0000FF"/>
              </a:solidFill>
              <a:latin typeface="Arial" charset="0"/>
            </a:endParaRPr>
          </a:p>
        </p:txBody>
      </p:sp>
      <p:grpSp>
        <p:nvGrpSpPr>
          <p:cNvPr id="103596" name="Group 172"/>
          <p:cNvGrpSpPr>
            <a:grpSpLocks/>
          </p:cNvGrpSpPr>
          <p:nvPr/>
        </p:nvGrpSpPr>
        <p:grpSpPr bwMode="auto">
          <a:xfrm>
            <a:off x="6934200" y="5036233"/>
            <a:ext cx="990600" cy="1676400"/>
            <a:chOff x="3072" y="1584"/>
            <a:chExt cx="1440" cy="2160"/>
          </a:xfrm>
          <a:solidFill>
            <a:srgbClr val="FF0000"/>
          </a:solidFill>
        </p:grpSpPr>
        <p:sp>
          <p:nvSpPr>
            <p:cNvPr id="103597" name="Rectangle 173"/>
            <p:cNvSpPr>
              <a:spLocks noChangeArrowheads="1"/>
            </p:cNvSpPr>
            <p:nvPr/>
          </p:nvSpPr>
          <p:spPr bwMode="auto">
            <a:xfrm>
              <a:off x="3552" y="3312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598" name="Rectangle 174"/>
            <p:cNvSpPr>
              <a:spLocks noChangeArrowheads="1"/>
            </p:cNvSpPr>
            <p:nvPr/>
          </p:nvSpPr>
          <p:spPr bwMode="auto">
            <a:xfrm>
              <a:off x="3552" y="2880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599" name="Rectangle 175"/>
            <p:cNvSpPr>
              <a:spLocks noChangeArrowheads="1"/>
            </p:cNvSpPr>
            <p:nvPr/>
          </p:nvSpPr>
          <p:spPr bwMode="auto">
            <a:xfrm>
              <a:off x="3552" y="2448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0" name="Rectangle 176"/>
            <p:cNvSpPr>
              <a:spLocks noChangeArrowheads="1"/>
            </p:cNvSpPr>
            <p:nvPr/>
          </p:nvSpPr>
          <p:spPr bwMode="auto">
            <a:xfrm>
              <a:off x="3552" y="2016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1" name="Rectangle 177"/>
            <p:cNvSpPr>
              <a:spLocks noChangeArrowheads="1"/>
            </p:cNvSpPr>
            <p:nvPr/>
          </p:nvSpPr>
          <p:spPr bwMode="auto">
            <a:xfrm>
              <a:off x="3552" y="1584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2" name="Rectangle 178"/>
            <p:cNvSpPr>
              <a:spLocks noChangeArrowheads="1"/>
            </p:cNvSpPr>
            <p:nvPr/>
          </p:nvSpPr>
          <p:spPr bwMode="auto">
            <a:xfrm>
              <a:off x="4032" y="1584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3" name="Rectangle 179"/>
            <p:cNvSpPr>
              <a:spLocks noChangeArrowheads="1"/>
            </p:cNvSpPr>
            <p:nvPr/>
          </p:nvSpPr>
          <p:spPr bwMode="auto">
            <a:xfrm>
              <a:off x="3072" y="1584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3604" name="Group 180"/>
          <p:cNvGrpSpPr>
            <a:grpSpLocks/>
          </p:cNvGrpSpPr>
          <p:nvPr/>
        </p:nvGrpSpPr>
        <p:grpSpPr bwMode="auto">
          <a:xfrm>
            <a:off x="5562600" y="5036233"/>
            <a:ext cx="304800" cy="1676400"/>
            <a:chOff x="1200" y="1584"/>
            <a:chExt cx="480" cy="2160"/>
          </a:xfrm>
          <a:solidFill>
            <a:srgbClr val="FF0000"/>
          </a:solidFill>
        </p:grpSpPr>
        <p:sp>
          <p:nvSpPr>
            <p:cNvPr id="103605" name="Rectangle 181"/>
            <p:cNvSpPr>
              <a:spLocks noChangeArrowheads="1"/>
            </p:cNvSpPr>
            <p:nvPr/>
          </p:nvSpPr>
          <p:spPr bwMode="auto">
            <a:xfrm>
              <a:off x="1200" y="3312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6" name="Rectangle 182"/>
            <p:cNvSpPr>
              <a:spLocks noChangeArrowheads="1"/>
            </p:cNvSpPr>
            <p:nvPr/>
          </p:nvSpPr>
          <p:spPr bwMode="auto">
            <a:xfrm>
              <a:off x="1200" y="2880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7" name="Rectangle 183"/>
            <p:cNvSpPr>
              <a:spLocks noChangeArrowheads="1"/>
            </p:cNvSpPr>
            <p:nvPr/>
          </p:nvSpPr>
          <p:spPr bwMode="auto">
            <a:xfrm>
              <a:off x="1200" y="2448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8" name="Rectangle 184"/>
            <p:cNvSpPr>
              <a:spLocks noChangeArrowheads="1"/>
            </p:cNvSpPr>
            <p:nvPr/>
          </p:nvSpPr>
          <p:spPr bwMode="auto">
            <a:xfrm>
              <a:off x="1200" y="2016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9" name="Rectangle 185"/>
            <p:cNvSpPr>
              <a:spLocks noChangeArrowheads="1"/>
            </p:cNvSpPr>
            <p:nvPr/>
          </p:nvSpPr>
          <p:spPr bwMode="auto">
            <a:xfrm>
              <a:off x="1200" y="1584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43772" name="Line 186"/>
          <p:cNvSpPr>
            <a:spLocks noChangeShapeType="1"/>
          </p:cNvSpPr>
          <p:nvPr/>
        </p:nvSpPr>
        <p:spPr bwMode="auto">
          <a:xfrm>
            <a:off x="4953000" y="6712633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73" name="Line 187"/>
          <p:cNvSpPr>
            <a:spLocks noChangeShapeType="1"/>
          </p:cNvSpPr>
          <p:nvPr/>
        </p:nvSpPr>
        <p:spPr bwMode="auto">
          <a:xfrm>
            <a:off x="3124200" y="2895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74" name="Rectangle 204"/>
          <p:cNvSpPr>
            <a:spLocks noChangeArrowheads="1"/>
          </p:cNvSpPr>
          <p:nvPr/>
        </p:nvSpPr>
        <p:spPr bwMode="auto">
          <a:xfrm>
            <a:off x="2133600" y="2743200"/>
            <a:ext cx="6096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75" name="Line 205"/>
          <p:cNvSpPr>
            <a:spLocks noChangeShapeType="1"/>
          </p:cNvSpPr>
          <p:nvPr/>
        </p:nvSpPr>
        <p:spPr bwMode="auto">
          <a:xfrm>
            <a:off x="21336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76" name="Line 206"/>
          <p:cNvSpPr>
            <a:spLocks noChangeShapeType="1"/>
          </p:cNvSpPr>
          <p:nvPr/>
        </p:nvSpPr>
        <p:spPr bwMode="auto">
          <a:xfrm>
            <a:off x="2133600" y="3810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77" name="Line 207"/>
          <p:cNvSpPr>
            <a:spLocks noChangeShapeType="1"/>
          </p:cNvSpPr>
          <p:nvPr/>
        </p:nvSpPr>
        <p:spPr bwMode="auto">
          <a:xfrm>
            <a:off x="21336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78" name="Line 208"/>
          <p:cNvSpPr>
            <a:spLocks noChangeShapeType="1"/>
          </p:cNvSpPr>
          <p:nvPr/>
        </p:nvSpPr>
        <p:spPr bwMode="auto">
          <a:xfrm>
            <a:off x="20574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79" name="Rectangle 209"/>
          <p:cNvSpPr>
            <a:spLocks noChangeArrowheads="1"/>
          </p:cNvSpPr>
          <p:nvPr/>
        </p:nvSpPr>
        <p:spPr bwMode="auto">
          <a:xfrm>
            <a:off x="2590800" y="2743200"/>
            <a:ext cx="3810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0" name="Line 210"/>
          <p:cNvSpPr>
            <a:spLocks noChangeShapeType="1"/>
          </p:cNvSpPr>
          <p:nvPr/>
        </p:nvSpPr>
        <p:spPr bwMode="auto">
          <a:xfrm>
            <a:off x="2743200" y="3276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1" name="Line 211"/>
          <p:cNvSpPr>
            <a:spLocks noChangeShapeType="1"/>
          </p:cNvSpPr>
          <p:nvPr/>
        </p:nvSpPr>
        <p:spPr bwMode="auto">
          <a:xfrm>
            <a:off x="2590800" y="3810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2" name="Line 212"/>
          <p:cNvSpPr>
            <a:spLocks noChangeShapeType="1"/>
          </p:cNvSpPr>
          <p:nvPr/>
        </p:nvSpPr>
        <p:spPr bwMode="auto">
          <a:xfrm>
            <a:off x="2590800" y="4343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3" name="Line 213"/>
          <p:cNvSpPr>
            <a:spLocks noChangeShapeType="1"/>
          </p:cNvSpPr>
          <p:nvPr/>
        </p:nvSpPr>
        <p:spPr bwMode="auto">
          <a:xfrm>
            <a:off x="2590800" y="4876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4" name="Line 214"/>
          <p:cNvSpPr>
            <a:spLocks noChangeShapeType="1"/>
          </p:cNvSpPr>
          <p:nvPr/>
        </p:nvSpPr>
        <p:spPr bwMode="auto">
          <a:xfrm>
            <a:off x="2362200" y="27432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5" name="Line 215"/>
          <p:cNvSpPr>
            <a:spLocks noChangeShapeType="1"/>
          </p:cNvSpPr>
          <p:nvPr/>
        </p:nvSpPr>
        <p:spPr bwMode="auto">
          <a:xfrm>
            <a:off x="3048000" y="2819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6" name="Line 216"/>
          <p:cNvSpPr>
            <a:spLocks noChangeShapeType="1"/>
          </p:cNvSpPr>
          <p:nvPr/>
        </p:nvSpPr>
        <p:spPr bwMode="auto">
          <a:xfrm>
            <a:off x="2971800" y="5334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7" name="Text Box 217"/>
          <p:cNvSpPr txBox="1">
            <a:spLocks noChangeArrowheads="1"/>
          </p:cNvSpPr>
          <p:nvPr/>
        </p:nvSpPr>
        <p:spPr bwMode="auto">
          <a:xfrm>
            <a:off x="3200400" y="35814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Arial" charset="0"/>
              </a:rPr>
              <a:t>5ô </a:t>
            </a:r>
          </a:p>
        </p:txBody>
      </p:sp>
      <p:sp>
        <p:nvSpPr>
          <p:cNvPr id="243788" name="Line 218"/>
          <p:cNvSpPr>
            <a:spLocks noChangeShapeType="1"/>
          </p:cNvSpPr>
          <p:nvPr/>
        </p:nvSpPr>
        <p:spPr bwMode="auto">
          <a:xfrm flipV="1">
            <a:off x="1600200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9" name="Line 219"/>
          <p:cNvSpPr>
            <a:spLocks noChangeShapeType="1"/>
          </p:cNvSpPr>
          <p:nvPr/>
        </p:nvSpPr>
        <p:spPr bwMode="auto">
          <a:xfrm flipV="1">
            <a:off x="3124200" y="2209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0" name="Text Box 221"/>
          <p:cNvSpPr txBox="1">
            <a:spLocks noChangeArrowheads="1"/>
          </p:cNvSpPr>
          <p:nvPr/>
        </p:nvSpPr>
        <p:spPr bwMode="auto">
          <a:xfrm>
            <a:off x="1981200" y="21336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Arial" charset="0"/>
              </a:rPr>
              <a:t>3ô </a:t>
            </a:r>
          </a:p>
        </p:txBody>
      </p:sp>
      <p:sp>
        <p:nvSpPr>
          <p:cNvPr id="243791" name="Line 222"/>
          <p:cNvSpPr>
            <a:spLocks noChangeShapeType="1"/>
          </p:cNvSpPr>
          <p:nvPr/>
        </p:nvSpPr>
        <p:spPr bwMode="auto">
          <a:xfrm>
            <a:off x="1524000" y="2590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2" name="Line 223"/>
          <p:cNvSpPr>
            <a:spLocks noChangeShapeType="1"/>
          </p:cNvSpPr>
          <p:nvPr/>
        </p:nvSpPr>
        <p:spPr bwMode="auto">
          <a:xfrm flipH="1">
            <a:off x="1676400" y="2743200"/>
            <a:ext cx="129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3" name="Line 224"/>
          <p:cNvSpPr>
            <a:spLocks noChangeShapeType="1"/>
          </p:cNvSpPr>
          <p:nvPr/>
        </p:nvSpPr>
        <p:spPr bwMode="auto">
          <a:xfrm>
            <a:off x="1676400" y="2743200"/>
            <a:ext cx="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4" name="Line 225"/>
          <p:cNvSpPr>
            <a:spLocks noChangeShapeType="1"/>
          </p:cNvSpPr>
          <p:nvPr/>
        </p:nvSpPr>
        <p:spPr bwMode="auto">
          <a:xfrm>
            <a:off x="2971800" y="2819400"/>
            <a:ext cx="0" cy="4572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5" name="Line 226"/>
          <p:cNvSpPr>
            <a:spLocks noChangeShapeType="1"/>
          </p:cNvSpPr>
          <p:nvPr/>
        </p:nvSpPr>
        <p:spPr bwMode="auto">
          <a:xfrm>
            <a:off x="2133600" y="5334000"/>
            <a:ext cx="4572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6" name="Line 227"/>
          <p:cNvSpPr>
            <a:spLocks noChangeShapeType="1"/>
          </p:cNvSpPr>
          <p:nvPr/>
        </p:nvSpPr>
        <p:spPr bwMode="auto">
          <a:xfrm>
            <a:off x="1676400" y="32766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7" name="Line 228"/>
          <p:cNvSpPr>
            <a:spLocks noChangeShapeType="1"/>
          </p:cNvSpPr>
          <p:nvPr/>
        </p:nvSpPr>
        <p:spPr bwMode="auto">
          <a:xfrm>
            <a:off x="2133600" y="3276600"/>
            <a:ext cx="0" cy="2057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8" name="Line 230"/>
          <p:cNvSpPr>
            <a:spLocks noChangeShapeType="1"/>
          </p:cNvSpPr>
          <p:nvPr/>
        </p:nvSpPr>
        <p:spPr bwMode="auto">
          <a:xfrm>
            <a:off x="2590800" y="3352800"/>
            <a:ext cx="0" cy="1981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9" name="Line 231"/>
          <p:cNvSpPr>
            <a:spLocks noChangeShapeType="1"/>
          </p:cNvSpPr>
          <p:nvPr/>
        </p:nvSpPr>
        <p:spPr bwMode="auto">
          <a:xfrm flipV="1">
            <a:off x="2590800" y="3276600"/>
            <a:ext cx="381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0" name="Oval 245"/>
          <p:cNvSpPr>
            <a:spLocks noChangeArrowheads="1"/>
          </p:cNvSpPr>
          <p:nvPr/>
        </p:nvSpPr>
        <p:spPr bwMode="auto">
          <a:xfrm flipH="1">
            <a:off x="16002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1" name="Oval 246"/>
          <p:cNvSpPr>
            <a:spLocks noChangeArrowheads="1"/>
          </p:cNvSpPr>
          <p:nvPr/>
        </p:nvSpPr>
        <p:spPr bwMode="auto">
          <a:xfrm flipH="1">
            <a:off x="28956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2" name="Oval 247"/>
          <p:cNvSpPr>
            <a:spLocks noChangeArrowheads="1"/>
          </p:cNvSpPr>
          <p:nvPr/>
        </p:nvSpPr>
        <p:spPr bwMode="auto">
          <a:xfrm flipH="1">
            <a:off x="1600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3" name="Oval 248"/>
          <p:cNvSpPr>
            <a:spLocks noChangeArrowheads="1"/>
          </p:cNvSpPr>
          <p:nvPr/>
        </p:nvSpPr>
        <p:spPr bwMode="auto">
          <a:xfrm flipH="1">
            <a:off x="20574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4" name="Oval 249"/>
          <p:cNvSpPr>
            <a:spLocks noChangeArrowheads="1"/>
          </p:cNvSpPr>
          <p:nvPr/>
        </p:nvSpPr>
        <p:spPr bwMode="auto">
          <a:xfrm flipH="1">
            <a:off x="25146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5" name="Oval 250"/>
          <p:cNvSpPr>
            <a:spLocks noChangeArrowheads="1"/>
          </p:cNvSpPr>
          <p:nvPr/>
        </p:nvSpPr>
        <p:spPr bwMode="auto">
          <a:xfrm flipH="1">
            <a:off x="28956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6" name="Oval 251"/>
          <p:cNvSpPr>
            <a:spLocks noChangeArrowheads="1"/>
          </p:cNvSpPr>
          <p:nvPr/>
        </p:nvSpPr>
        <p:spPr bwMode="auto">
          <a:xfrm flipH="1">
            <a:off x="20574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7" name="Oval 252"/>
          <p:cNvSpPr>
            <a:spLocks noChangeArrowheads="1"/>
          </p:cNvSpPr>
          <p:nvPr/>
        </p:nvSpPr>
        <p:spPr bwMode="auto">
          <a:xfrm flipH="1">
            <a:off x="25146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709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51" name="WordArt 7"/>
          <p:cNvSpPr>
            <a:spLocks noChangeArrowheads="1" noChangeShapeType="1" noTextEdit="1"/>
          </p:cNvSpPr>
          <p:nvPr/>
        </p:nvSpPr>
        <p:spPr bwMode="auto">
          <a:xfrm>
            <a:off x="2352675" y="1584275"/>
            <a:ext cx="4951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19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Thực hành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2997150"/>
            <a:ext cx="3456384" cy="4032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285750" indent="-285750">
              <a:buFontTx/>
              <a:buChar char="-"/>
              <a:defRPr/>
            </a:pP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4283968" y="3551580"/>
            <a:ext cx="702568" cy="2966692"/>
            <a:chOff x="4320" y="336"/>
            <a:chExt cx="624" cy="312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320" y="336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320" y="960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320" y="1584"/>
              <a:ext cx="624" cy="619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320" y="2208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320" y="2832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6516215" y="3501006"/>
            <a:ext cx="2088238" cy="3029478"/>
            <a:chOff x="5123490" y="1815211"/>
            <a:chExt cx="1696305" cy="336748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5649925" y="1968033"/>
              <a:ext cx="643424" cy="3214665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 rot="16200000">
              <a:off x="5573475" y="1365226"/>
              <a:ext cx="796335" cy="1696305"/>
            </a:xfrm>
            <a:prstGeom prst="rect">
              <a:avLst/>
            </a:prstGeom>
            <a:solidFill>
              <a:srgbClr val="FF0000"/>
            </a:solidFill>
            <a:ln w="11429" algn="ctr">
              <a:noFill/>
              <a:prstDash val="sysDash"/>
              <a:miter lim="800000"/>
              <a:headEnd/>
              <a:tailEnd/>
            </a:ln>
          </p:spPr>
          <p:txBody>
            <a:bodyPr rot="10800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V="1">
            <a:off x="3563888" y="6505021"/>
            <a:ext cx="5184577" cy="25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261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23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1" presetClass="emph" presetSubtype="0" repeatCount="indefinite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51" grpId="0" animBg="1"/>
      <p:bldP spid="492551" grpId="1" animBg="1"/>
      <p:bldP spid="492551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6106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Tiêu</a:t>
            </a:r>
            <a:r>
              <a:rPr lang="en-US" sz="2800" b="1" u="sng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chí</a:t>
            </a:r>
            <a:r>
              <a:rPr lang="en-US" sz="2800" b="1" u="sng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đánh</a:t>
            </a:r>
            <a:r>
              <a:rPr lang="en-US" sz="2800" b="1" u="sng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giá</a:t>
            </a:r>
            <a:endParaRPr lang="en-US" sz="2800" b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Cắt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A50021"/>
                </a:solidFill>
                <a:latin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- 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Cắt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I, T.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 -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cắt</a:t>
            </a:r>
            <a:r>
              <a:rPr lang="en-US" sz="2400" b="1" dirty="0" smtClean="0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, 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đều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Dán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 -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Dán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, 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phẳng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bày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 -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Bố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cục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Cân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, 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hài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hòa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256424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Giao duc\Themes powerpoint\Template 6 - hinh dep\164 - dsafg\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Group 24"/>
          <p:cNvGrpSpPr>
            <a:grpSpLocks/>
          </p:cNvGrpSpPr>
          <p:nvPr/>
        </p:nvGrpSpPr>
        <p:grpSpPr bwMode="auto">
          <a:xfrm>
            <a:off x="152400" y="76200"/>
            <a:ext cx="8839200" cy="6553200"/>
            <a:chOff x="0" y="0"/>
            <a:chExt cx="6000" cy="4320"/>
          </a:xfrm>
        </p:grpSpPr>
        <p:pic>
          <p:nvPicPr>
            <p:cNvPr id="19481" name="Picture 11" descr="670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0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2" name="Picture 12" descr="670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259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Picture 13" descr="670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7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4" name="Picture 14" descr="670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8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5" name="Picture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44"/>
              <a:ext cx="5760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6" name="Picture 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82"/>
              <a:ext cx="5760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7" descr="Firewrk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85813"/>
            <a:ext cx="2833687" cy="717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7"/>
          <p:cNvGrpSpPr>
            <a:grpSpLocks/>
          </p:cNvGrpSpPr>
          <p:nvPr/>
        </p:nvGrpSpPr>
        <p:grpSpPr bwMode="auto">
          <a:xfrm rot="10558579">
            <a:off x="1381125" y="3900488"/>
            <a:ext cx="2684463" cy="2552700"/>
            <a:chOff x="3600" y="432"/>
            <a:chExt cx="960" cy="1056"/>
          </a:xfrm>
        </p:grpSpPr>
        <p:sp>
          <p:nvSpPr>
            <p:cNvPr id="14" name="AutoShape 58"/>
            <p:cNvSpPr>
              <a:spLocks noChangeArrowheads="1"/>
            </p:cNvSpPr>
            <p:nvPr/>
          </p:nvSpPr>
          <p:spPr bwMode="auto">
            <a:xfrm rot="-296856">
              <a:off x="3600" y="1057"/>
              <a:ext cx="192" cy="192"/>
            </a:xfrm>
            <a:prstGeom prst="star5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9475" name="Group 59"/>
            <p:cNvGrpSpPr>
              <a:grpSpLocks/>
            </p:cNvGrpSpPr>
            <p:nvPr/>
          </p:nvGrpSpPr>
          <p:grpSpPr bwMode="auto">
            <a:xfrm>
              <a:off x="3600" y="432"/>
              <a:ext cx="960" cy="1056"/>
              <a:chOff x="3600" y="432"/>
              <a:chExt cx="960" cy="1056"/>
            </a:xfrm>
          </p:grpSpPr>
          <p:sp>
            <p:nvSpPr>
              <p:cNvPr id="16" name="AutoShape 60"/>
              <p:cNvSpPr>
                <a:spLocks noChangeArrowheads="1"/>
              </p:cNvSpPr>
              <p:nvPr/>
            </p:nvSpPr>
            <p:spPr bwMode="auto">
              <a:xfrm>
                <a:off x="4031" y="1298"/>
                <a:ext cx="192" cy="192"/>
              </a:xfrm>
              <a:prstGeom prst="star5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AutoShape 61"/>
              <p:cNvSpPr>
                <a:spLocks noChangeArrowheads="1"/>
              </p:cNvSpPr>
              <p:nvPr/>
            </p:nvSpPr>
            <p:spPr bwMode="auto">
              <a:xfrm rot="-296856">
                <a:off x="4368" y="1057"/>
                <a:ext cx="192" cy="192"/>
              </a:xfrm>
              <a:prstGeom prst="star5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AutoShape 62"/>
              <p:cNvSpPr>
                <a:spLocks noChangeArrowheads="1"/>
              </p:cNvSpPr>
              <p:nvPr/>
            </p:nvSpPr>
            <p:spPr bwMode="auto">
              <a:xfrm rot="-296856">
                <a:off x="4368" y="625"/>
                <a:ext cx="192" cy="192"/>
              </a:xfrm>
              <a:prstGeom prst="star5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AutoShape 63"/>
              <p:cNvSpPr>
                <a:spLocks noChangeArrowheads="1"/>
              </p:cNvSpPr>
              <p:nvPr/>
            </p:nvSpPr>
            <p:spPr bwMode="auto">
              <a:xfrm rot="-296856">
                <a:off x="3600" y="677"/>
                <a:ext cx="192" cy="192"/>
              </a:xfrm>
              <a:prstGeom prst="star5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Garamond" pitchFamily="18" charset="0"/>
                  <a:cs typeface="Angsana New" pitchFamily="18" charset="-34"/>
                </a:endParaRPr>
              </a:p>
            </p:txBody>
          </p:sp>
          <p:sp>
            <p:nvSpPr>
              <p:cNvPr id="20" name="AutoShape 64"/>
              <p:cNvSpPr>
                <a:spLocks noChangeArrowheads="1"/>
              </p:cNvSpPr>
              <p:nvPr/>
            </p:nvSpPr>
            <p:spPr bwMode="auto">
              <a:xfrm rot="-296856">
                <a:off x="3984" y="432"/>
                <a:ext cx="192" cy="192"/>
              </a:xfrm>
              <a:prstGeom prst="star5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" name="Group 57"/>
          <p:cNvGrpSpPr>
            <a:grpSpLocks/>
          </p:cNvGrpSpPr>
          <p:nvPr/>
        </p:nvGrpSpPr>
        <p:grpSpPr bwMode="auto">
          <a:xfrm rot="10558579">
            <a:off x="5634038" y="776288"/>
            <a:ext cx="2657475" cy="2117725"/>
            <a:chOff x="3600" y="432"/>
            <a:chExt cx="960" cy="1056"/>
          </a:xfrm>
        </p:grpSpPr>
        <p:sp>
          <p:nvSpPr>
            <p:cNvPr id="22" name="AutoShape 58"/>
            <p:cNvSpPr>
              <a:spLocks noChangeArrowheads="1"/>
            </p:cNvSpPr>
            <p:nvPr/>
          </p:nvSpPr>
          <p:spPr bwMode="auto">
            <a:xfrm rot="-296856">
              <a:off x="3609" y="1069"/>
              <a:ext cx="192" cy="192"/>
            </a:xfrm>
            <a:prstGeom prst="star5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9468" name="Group 59"/>
            <p:cNvGrpSpPr>
              <a:grpSpLocks/>
            </p:cNvGrpSpPr>
            <p:nvPr/>
          </p:nvGrpSpPr>
          <p:grpSpPr bwMode="auto">
            <a:xfrm>
              <a:off x="3600" y="432"/>
              <a:ext cx="960" cy="1056"/>
              <a:chOff x="3600" y="432"/>
              <a:chExt cx="960" cy="1056"/>
            </a:xfrm>
          </p:grpSpPr>
          <p:sp>
            <p:nvSpPr>
              <p:cNvPr id="24" name="AutoShape 60"/>
              <p:cNvSpPr>
                <a:spLocks noChangeArrowheads="1"/>
              </p:cNvSpPr>
              <p:nvPr/>
            </p:nvSpPr>
            <p:spPr bwMode="auto">
              <a:xfrm>
                <a:off x="4039" y="1304"/>
                <a:ext cx="192" cy="192"/>
              </a:xfrm>
              <a:prstGeom prst="star5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AutoShape 61"/>
              <p:cNvSpPr>
                <a:spLocks noChangeArrowheads="1"/>
              </p:cNvSpPr>
              <p:nvPr/>
            </p:nvSpPr>
            <p:spPr bwMode="auto">
              <a:xfrm rot="-296856">
                <a:off x="4378" y="1070"/>
                <a:ext cx="192" cy="192"/>
              </a:xfrm>
              <a:prstGeom prst="star5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AutoShape 62"/>
              <p:cNvSpPr>
                <a:spLocks noChangeArrowheads="1"/>
              </p:cNvSpPr>
              <p:nvPr/>
            </p:nvSpPr>
            <p:spPr bwMode="auto">
              <a:xfrm rot="-296856">
                <a:off x="4379" y="639"/>
                <a:ext cx="192" cy="192"/>
              </a:xfrm>
              <a:prstGeom prst="star5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AutoShape 63"/>
              <p:cNvSpPr>
                <a:spLocks noChangeArrowheads="1"/>
              </p:cNvSpPr>
              <p:nvPr/>
            </p:nvSpPr>
            <p:spPr bwMode="auto">
              <a:xfrm rot="-296856">
                <a:off x="3609" y="688"/>
                <a:ext cx="192" cy="192"/>
              </a:xfrm>
              <a:prstGeom prst="star5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Garamond" pitchFamily="18" charset="0"/>
                  <a:cs typeface="Angsana New" pitchFamily="18" charset="-34"/>
                </a:endParaRPr>
              </a:p>
            </p:txBody>
          </p:sp>
          <p:sp>
            <p:nvSpPr>
              <p:cNvPr id="28" name="AutoShape 64"/>
              <p:cNvSpPr>
                <a:spLocks noChangeArrowheads="1"/>
              </p:cNvSpPr>
              <p:nvPr/>
            </p:nvSpPr>
            <p:spPr bwMode="auto">
              <a:xfrm rot="-296856">
                <a:off x="3996" y="445"/>
                <a:ext cx="192" cy="192"/>
              </a:xfrm>
              <a:prstGeom prst="star5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9" name="Picture 7" descr="Firewrk5"/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24400" y="3124200"/>
            <a:ext cx="3127375" cy="33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0" name="Rectangle 29"/>
          <p:cNvSpPr/>
          <p:nvPr/>
        </p:nvSpPr>
        <p:spPr>
          <a:xfrm>
            <a:off x="228600" y="1752600"/>
            <a:ext cx="8419291" cy="2592526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300" err="1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400" b="1" spc="30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300" smtClean="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các em học tập tốt</a:t>
            </a:r>
            <a:endParaRPr lang="en-US" sz="5400" b="1" spc="300" dirty="0">
              <a:ln w="11430" cmpd="sng">
                <a:solidFill>
                  <a:srgbClr val="BBE0E3">
                    <a:tint val="10000"/>
                  </a:srgb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rgbClr val="BBE0E3">
                    <a:satMod val="220000"/>
                    <a:alpha val="35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TuoiNhoDungXayThanhPhoAnhHung-V.A-332358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95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558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55576" y="1498822"/>
            <a:ext cx="4497461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endParaRPr lang="en-US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G:\luyen\giao an\hinh soan g.a\giay m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328788"/>
            <a:ext cx="29718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:\luyen\giao an\hinh soan g.a\tải xuống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8906" y="1779555"/>
            <a:ext cx="23431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G:\luyen\giao an\hinh soan g.a\10_2-thuoc-ke-18cm,-disney-6618_l_1364370191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9237" y="4319413"/>
            <a:ext cx="227965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G:\luyen\giao an\hinh soan g.a\mua-van-phong-pham-13566102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1302" y="2256178"/>
            <a:ext cx="2076450" cy="206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247775" y="3751188"/>
            <a:ext cx="1795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Giấy màu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014787" y="3751188"/>
            <a:ext cx="1390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761162" y="3763888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2052637" y="6356176"/>
            <a:ext cx="150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Thước kẻ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3037" y="4416251"/>
            <a:ext cx="231457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5557837" y="6356176"/>
            <a:ext cx="1566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Bút chì</a:t>
            </a:r>
          </a:p>
        </p:txBody>
      </p:sp>
    </p:spTree>
    <p:extLst>
      <p:ext uri="{BB962C8B-B14F-4D97-AF65-F5344CB8AC3E}">
        <p14:creationId xmlns:p14="http://schemas.microsoft.com/office/powerpoint/2010/main" val="15813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en-US" altLang="en-US" sz="3200" b="1" dirty="0" smtClean="0">
                <a:solidFill>
                  <a:srgbClr val="FF0000"/>
                </a:solidFill>
              </a:rPr>
              <a:t>CẮT, DÁN CHỮ I, T ( TIẾT 1</a:t>
            </a:r>
            <a:r>
              <a:rPr lang="en-US" altLang="en-US" sz="3200" dirty="0" smtClean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726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Text Box 6"/>
          <p:cNvSpPr txBox="1">
            <a:spLocks noChangeArrowheads="1"/>
          </p:cNvSpPr>
          <p:nvPr/>
        </p:nvSpPr>
        <p:spPr bwMode="auto">
          <a:xfrm>
            <a:off x="1219200" y="2618010"/>
            <a:ext cx="739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.VnTime" pitchFamily="34" charset="0"/>
            </a:endParaRPr>
          </a:p>
        </p:txBody>
      </p:sp>
      <p:graphicFrame>
        <p:nvGraphicFramePr>
          <p:cNvPr id="3162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8516"/>
              </p:ext>
            </p:extLst>
          </p:nvPr>
        </p:nvGraphicFramePr>
        <p:xfrm>
          <a:off x="1384300" y="2168748"/>
          <a:ext cx="5105400" cy="3200400"/>
        </p:xfrm>
        <a:graphic>
          <a:graphicData uri="http://schemas.openxmlformats.org/drawingml/2006/table">
            <a:tbl>
              <a:tblPr/>
              <a:tblGrid>
                <a:gridCol w="63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1992313" y="2168748"/>
            <a:ext cx="685800" cy="3192462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i="1" u="sng" smtClean="0">
              <a:solidFill>
                <a:srgbClr val="FFFFFF"/>
              </a:solidFill>
              <a:latin typeface=".VnTime" pitchFamily="34" charset="0"/>
              <a:cs typeface="Arial" charset="0"/>
            </a:endParaRP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3960812" y="2177261"/>
            <a:ext cx="1905000" cy="3183947"/>
            <a:chOff x="2880" y="864"/>
            <a:chExt cx="1200" cy="1776"/>
          </a:xfrm>
        </p:grpSpPr>
        <p:sp>
          <p:nvSpPr>
            <p:cNvPr id="645181" name="Rectangle 66"/>
            <p:cNvSpPr>
              <a:spLocks noChangeArrowheads="1"/>
            </p:cNvSpPr>
            <p:nvPr/>
          </p:nvSpPr>
          <p:spPr bwMode="auto">
            <a:xfrm>
              <a:off x="2880" y="864"/>
              <a:ext cx="1200" cy="343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FFFFFF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645182" name="Rectangle 67"/>
            <p:cNvSpPr>
              <a:spLocks noChangeArrowheads="1"/>
            </p:cNvSpPr>
            <p:nvPr/>
          </p:nvSpPr>
          <p:spPr bwMode="auto">
            <a:xfrm>
              <a:off x="3264" y="1200"/>
              <a:ext cx="432" cy="144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FFFFFF"/>
                </a:solidFill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141" name="Rectangle 69"/>
          <p:cNvSpPr>
            <a:spLocks noChangeArrowheads="1"/>
          </p:cNvSpPr>
          <p:nvPr/>
        </p:nvSpPr>
        <p:spPr bwMode="auto">
          <a:xfrm>
            <a:off x="179513" y="1052736"/>
            <a:ext cx="8784976" cy="5760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Hoạt</a:t>
            </a:r>
            <a:r>
              <a:rPr lang="en-US" sz="2800" b="1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2800" b="1" u="sng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động</a:t>
            </a:r>
            <a:r>
              <a:rPr lang="en-US" sz="2800" b="1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1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: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quan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s¸t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 vµ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nhËn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xÐt</a:t>
            </a:r>
            <a:endParaRPr lang="en-US" sz="2800" b="1" dirty="0" smtClean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H" pitchFamily="34" charset="0"/>
              <a:cs typeface="Arial" charset="0"/>
            </a:endParaRPr>
          </a:p>
        </p:txBody>
      </p:sp>
      <p:sp>
        <p:nvSpPr>
          <p:cNvPr id="3142" name="Text Box 70"/>
          <p:cNvSpPr txBox="1">
            <a:spLocks noChangeArrowheads="1"/>
          </p:cNvSpPr>
          <p:nvPr/>
        </p:nvSpPr>
        <p:spPr bwMode="auto">
          <a:xfrm>
            <a:off x="381000" y="4635857"/>
            <a:ext cx="8763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?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?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53" name="Group 81"/>
          <p:cNvGrpSpPr>
            <a:grpSpLocks/>
          </p:cNvGrpSpPr>
          <p:nvPr/>
        </p:nvGrpSpPr>
        <p:grpSpPr bwMode="auto">
          <a:xfrm>
            <a:off x="620713" y="2170334"/>
            <a:ext cx="1371600" cy="3190875"/>
            <a:chOff x="384" y="864"/>
            <a:chExt cx="864" cy="1776"/>
          </a:xfrm>
        </p:grpSpPr>
        <p:sp>
          <p:nvSpPr>
            <p:cNvPr id="645186" name="AutoShape 73"/>
            <p:cNvSpPr>
              <a:spLocks/>
            </p:cNvSpPr>
            <p:nvPr/>
          </p:nvSpPr>
          <p:spPr bwMode="auto">
            <a:xfrm>
              <a:off x="960" y="864"/>
              <a:ext cx="288" cy="1776"/>
            </a:xfrm>
            <a:prstGeom prst="leftBrace">
              <a:avLst>
                <a:gd name="adj1" fmla="val 5138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FFFFFF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645187" name="Text Box 74"/>
            <p:cNvSpPr txBox="1">
              <a:spLocks noChangeArrowheads="1"/>
            </p:cNvSpPr>
            <p:nvPr/>
          </p:nvSpPr>
          <p:spPr bwMode="auto">
            <a:xfrm>
              <a:off x="384" y="158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002060"/>
                  </a:solidFill>
                  <a:latin typeface=".VnTimeH" pitchFamily="34" charset="0"/>
                </a:rPr>
                <a:t>5 «</a:t>
              </a:r>
            </a:p>
          </p:txBody>
        </p:sp>
      </p:grpSp>
      <p:grpSp>
        <p:nvGrpSpPr>
          <p:cNvPr id="3155" name="Group 83"/>
          <p:cNvGrpSpPr>
            <a:grpSpLocks/>
          </p:cNvGrpSpPr>
          <p:nvPr/>
        </p:nvGrpSpPr>
        <p:grpSpPr bwMode="auto">
          <a:xfrm>
            <a:off x="1981200" y="1555402"/>
            <a:ext cx="735013" cy="457200"/>
            <a:chOff x="1265" y="2736"/>
            <a:chExt cx="463" cy="288"/>
          </a:xfrm>
        </p:grpSpPr>
        <p:sp>
          <p:nvSpPr>
            <p:cNvPr id="645189" name="Line 79"/>
            <p:cNvSpPr>
              <a:spLocks noChangeShapeType="1"/>
            </p:cNvSpPr>
            <p:nvPr/>
          </p:nvSpPr>
          <p:spPr bwMode="auto">
            <a:xfrm flipV="1">
              <a:off x="1265" y="2985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5190" name="Text Box 82"/>
            <p:cNvSpPr txBox="1">
              <a:spLocks noChangeArrowheads="1"/>
            </p:cNvSpPr>
            <p:nvPr/>
          </p:nvSpPr>
          <p:spPr bwMode="auto">
            <a:xfrm>
              <a:off x="1296" y="273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002060"/>
                  </a:solidFill>
                  <a:latin typeface=".VnTime" pitchFamily="34" charset="0"/>
                </a:rPr>
                <a:t>1 «</a:t>
              </a:r>
            </a:p>
          </p:txBody>
        </p:sp>
      </p:grpSp>
      <p:grpSp>
        <p:nvGrpSpPr>
          <p:cNvPr id="3159" name="Group 87"/>
          <p:cNvGrpSpPr>
            <a:grpSpLocks/>
          </p:cNvGrpSpPr>
          <p:nvPr/>
        </p:nvGrpSpPr>
        <p:grpSpPr bwMode="auto">
          <a:xfrm>
            <a:off x="6064250" y="2170334"/>
            <a:ext cx="1447800" cy="3190873"/>
            <a:chOff x="3792" y="1248"/>
            <a:chExt cx="912" cy="1344"/>
          </a:xfrm>
        </p:grpSpPr>
        <p:sp>
          <p:nvSpPr>
            <p:cNvPr id="645192" name="AutoShape 75"/>
            <p:cNvSpPr>
              <a:spLocks/>
            </p:cNvSpPr>
            <p:nvPr/>
          </p:nvSpPr>
          <p:spPr bwMode="auto">
            <a:xfrm flipH="1">
              <a:off x="3792" y="1248"/>
              <a:ext cx="144" cy="1344"/>
            </a:xfrm>
            <a:prstGeom prst="leftBrace">
              <a:avLst>
                <a:gd name="adj1" fmla="val 77778"/>
                <a:gd name="adj2" fmla="val 5625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FFFFFF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645193" name="Text Box 84"/>
            <p:cNvSpPr txBox="1">
              <a:spLocks noChangeArrowheads="1"/>
            </p:cNvSpPr>
            <p:nvPr/>
          </p:nvSpPr>
          <p:spPr bwMode="auto">
            <a:xfrm>
              <a:off x="3936" y="1872"/>
              <a:ext cx="7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002060"/>
                  </a:solidFill>
                  <a:latin typeface=".VnTime" pitchFamily="34" charset="0"/>
                </a:rPr>
                <a:t>5 «</a:t>
              </a:r>
            </a:p>
          </p:txBody>
        </p:sp>
      </p:grpSp>
      <p:sp>
        <p:nvSpPr>
          <p:cNvPr id="645194" name="Text Box 85"/>
          <p:cNvSpPr txBox="1">
            <a:spLocks noChangeArrowheads="1"/>
          </p:cNvSpPr>
          <p:nvPr/>
        </p:nvSpPr>
        <p:spPr bwMode="auto">
          <a:xfrm>
            <a:off x="4572000" y="5204048"/>
            <a:ext cx="68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 b="1" smtClean="0">
              <a:solidFill>
                <a:srgbClr val="FFFFFF"/>
              </a:solidFill>
              <a:latin typeface=".VnTime" pitchFamily="34" charset="0"/>
            </a:endParaRPr>
          </a:p>
        </p:txBody>
      </p:sp>
      <p:grpSp>
        <p:nvGrpSpPr>
          <p:cNvPr id="3161" name="Group 89"/>
          <p:cNvGrpSpPr>
            <a:grpSpLocks/>
          </p:cNvGrpSpPr>
          <p:nvPr/>
        </p:nvGrpSpPr>
        <p:grpSpPr bwMode="auto">
          <a:xfrm>
            <a:off x="3962400" y="1555402"/>
            <a:ext cx="1905000" cy="533400"/>
            <a:chOff x="2880" y="480"/>
            <a:chExt cx="1200" cy="336"/>
          </a:xfrm>
        </p:grpSpPr>
        <p:sp>
          <p:nvSpPr>
            <p:cNvPr id="645196" name="AutoShape 76"/>
            <p:cNvSpPr>
              <a:spLocks/>
            </p:cNvSpPr>
            <p:nvPr/>
          </p:nvSpPr>
          <p:spPr bwMode="auto">
            <a:xfrm rot="16200000" flipH="1">
              <a:off x="3432" y="168"/>
              <a:ext cx="96" cy="1200"/>
            </a:xfrm>
            <a:prstGeom prst="leftBrace">
              <a:avLst>
                <a:gd name="adj1" fmla="val 104167"/>
                <a:gd name="adj2" fmla="val 4999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FFFFFF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645197" name="Text Box 88"/>
            <p:cNvSpPr txBox="1">
              <a:spLocks noChangeArrowheads="1"/>
            </p:cNvSpPr>
            <p:nvPr/>
          </p:nvSpPr>
          <p:spPr bwMode="auto">
            <a:xfrm>
              <a:off x="3168" y="480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002060"/>
                  </a:solidFill>
                  <a:latin typeface=".VnTime" pitchFamily="34" charset="0"/>
                </a:rPr>
                <a:t>3 «</a:t>
              </a:r>
            </a:p>
          </p:txBody>
        </p:sp>
      </p:grpSp>
      <p:sp>
        <p:nvSpPr>
          <p:cNvPr id="645198" name="Text Box 78"/>
          <p:cNvSpPr txBox="1">
            <a:spLocks noChangeArrowheads="1"/>
          </p:cNvSpPr>
          <p:nvPr/>
        </p:nvSpPr>
        <p:spPr bwMode="auto">
          <a:xfrm>
            <a:off x="0" y="5586770"/>
            <a:ext cx="868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45199" name="Text Box 79"/>
          <p:cNvSpPr txBox="1">
            <a:spLocks noChangeArrowheads="1"/>
          </p:cNvSpPr>
          <p:nvPr/>
        </p:nvSpPr>
        <p:spPr bwMode="auto">
          <a:xfrm>
            <a:off x="-115888" y="5345475"/>
            <a:ext cx="9372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             -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I, T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giống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khác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nhau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điểm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?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.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Nét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rộng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1ô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I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nét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T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gồm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hai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nét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843808" y="2484720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656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1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45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45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5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5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45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5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5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7" grpId="0" animBg="1"/>
      <p:bldP spid="3142" grpId="0" autoUpdateAnimBg="0"/>
      <p:bldP spid="6451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Text Box 2"/>
          <p:cNvSpPr txBox="1">
            <a:spLocks noChangeArrowheads="1"/>
          </p:cNvSpPr>
          <p:nvPr/>
        </p:nvSpPr>
        <p:spPr bwMode="auto">
          <a:xfrm>
            <a:off x="0" y="1406102"/>
            <a:ext cx="571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rebuchet MS" pitchFamily="34" charset="0"/>
            </a:endParaRPr>
          </a:p>
        </p:txBody>
      </p:sp>
      <p:graphicFrame>
        <p:nvGraphicFramePr>
          <p:cNvPr id="109654" name="Group 8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99043863"/>
              </p:ext>
            </p:extLst>
          </p:nvPr>
        </p:nvGraphicFramePr>
        <p:xfrm>
          <a:off x="1447800" y="1897359"/>
          <a:ext cx="4800600" cy="2971801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9629" name="Line 61"/>
          <p:cNvSpPr>
            <a:spLocks noChangeShapeType="1"/>
          </p:cNvSpPr>
          <p:nvPr/>
        </p:nvSpPr>
        <p:spPr bwMode="auto">
          <a:xfrm>
            <a:off x="2362200" y="1592559"/>
            <a:ext cx="0" cy="3276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9630" name="Line 62"/>
          <p:cNvSpPr>
            <a:spLocks noChangeShapeType="1"/>
          </p:cNvSpPr>
          <p:nvPr/>
        </p:nvSpPr>
        <p:spPr bwMode="auto">
          <a:xfrm>
            <a:off x="4800600" y="1592559"/>
            <a:ext cx="0" cy="3276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9631" name="Text Box 63"/>
          <p:cNvSpPr txBox="1">
            <a:spLocks noChangeArrowheads="1"/>
          </p:cNvSpPr>
          <p:nvPr/>
        </p:nvSpPr>
        <p:spPr bwMode="auto">
          <a:xfrm>
            <a:off x="293521" y="4937760"/>
            <a:ext cx="850392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numCol="1">
            <a:no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I,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fontAlgn="base">
              <a:spcAft>
                <a:spcPct val="0"/>
              </a:spcAft>
            </a:pP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khít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3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69"/>
          <p:cNvSpPr>
            <a:spLocks noChangeArrowheads="1"/>
          </p:cNvSpPr>
          <p:nvPr/>
        </p:nvSpPr>
        <p:spPr bwMode="auto">
          <a:xfrm>
            <a:off x="269028" y="1242513"/>
            <a:ext cx="5297012" cy="5303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1.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quan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s¸t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 vµ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nhËn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xÐt</a:t>
            </a:r>
            <a:endParaRPr lang="en-US" sz="2800" b="1" dirty="0" smtClean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H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13973"/>
      </p:ext>
    </p:extLst>
  </p:cSld>
  <p:clrMapOvr>
    <a:masterClrMapping/>
  </p:clrMapOvr>
  <p:transition spd="slow">
    <p:split dir="in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9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9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9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29" grpId="0" animBg="1"/>
      <p:bldP spid="109630" grpId="0" animBg="1"/>
      <p:bldP spid="10963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07504" y="1556792"/>
            <a:ext cx="8686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65138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KẾT LUẬN: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mẫu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I, T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nét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rộng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bằng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nhau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là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 ô.</a:t>
            </a:r>
          </a:p>
          <a:p>
            <a:pPr indent="465138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chiều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cao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bằng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nhau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465138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chiều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rộng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bằng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3 ô.</a:t>
            </a:r>
          </a:p>
          <a:p>
            <a:pPr indent="465138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Khoảng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cách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của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 – T 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là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ô.</a:t>
            </a:r>
          </a:p>
          <a:p>
            <a:pPr indent="465138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Để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cắt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được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 – T,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cần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phải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kẻ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trước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cắt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sau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956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IMG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4191000" cy="3200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2" name="AutoShape 10"/>
          <p:cNvSpPr>
            <a:spLocks noChangeArrowheads="1"/>
          </p:cNvSpPr>
          <p:nvPr/>
        </p:nvSpPr>
        <p:spPr bwMode="auto">
          <a:xfrm>
            <a:off x="5029200" y="1340768"/>
            <a:ext cx="3935288" cy="2808312"/>
          </a:xfrm>
          <a:prstGeom prst="cloudCallout">
            <a:avLst>
              <a:gd name="adj1" fmla="val -64495"/>
              <a:gd name="adj2" fmla="val 2574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Xem</a:t>
            </a:r>
            <a:endParaRPr lang="en-US" sz="32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hướng</a:t>
            </a:r>
            <a:r>
              <a:rPr lang="en-US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dẫn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và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làm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thử</a:t>
            </a:r>
            <a:endParaRPr lang="en-US" sz="32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2918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 smtClean="0">
                <a:solidFill>
                  <a:srgbClr val="FF0000"/>
                </a:solidFill>
                <a:latin typeface="Perpetua" pitchFamily="18" charset="0"/>
              </a:rPr>
              <a:t>Hoạt</a:t>
            </a:r>
            <a:r>
              <a:rPr lang="en-US" sz="3600" b="1" u="sng" dirty="0" smtClean="0">
                <a:solidFill>
                  <a:srgbClr val="FF0000"/>
                </a:solidFill>
                <a:latin typeface="Perpetua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Perpetua" pitchFamily="18" charset="0"/>
              </a:rPr>
              <a:t>động</a:t>
            </a:r>
            <a:r>
              <a:rPr lang="en-US" sz="3600" b="1" u="sng" dirty="0" smtClean="0">
                <a:solidFill>
                  <a:srgbClr val="FF0000"/>
                </a:solidFill>
                <a:latin typeface="Perpetua" pitchFamily="18" charset="0"/>
              </a:rPr>
              <a:t> 2</a:t>
            </a:r>
            <a:endParaRPr lang="en-US" sz="3600" b="1" u="sng" dirty="0">
              <a:solidFill>
                <a:srgbClr val="FF0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81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" grpId="0" animBg="1"/>
      <p:bldP spid="5428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47244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47244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47244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47244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47244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114800" y="457200"/>
            <a:ext cx="1981200" cy="1066800"/>
            <a:chOff x="240" y="2976"/>
            <a:chExt cx="1610" cy="884"/>
          </a:xfrm>
        </p:grpSpPr>
        <p:sp>
          <p:nvSpPr>
            <p:cNvPr id="7267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8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9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0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1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2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3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4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5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6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7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8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9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0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1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2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3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4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5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6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7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8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9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90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029200" y="457200"/>
            <a:ext cx="1981200" cy="1066800"/>
            <a:chOff x="240" y="2976"/>
            <a:chExt cx="1610" cy="884"/>
          </a:xfrm>
        </p:grpSpPr>
        <p:sp>
          <p:nvSpPr>
            <p:cNvPr id="7243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4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5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6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7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8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9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0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1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2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3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4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5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6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7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8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9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0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1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2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3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4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5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6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57150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67056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57150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67056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57150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67056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57150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67056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57150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67056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5029200" y="5181600"/>
            <a:ext cx="1981200" cy="1066800"/>
            <a:chOff x="240" y="2976"/>
            <a:chExt cx="1610" cy="884"/>
          </a:xfrm>
        </p:grpSpPr>
        <p:sp>
          <p:nvSpPr>
            <p:cNvPr id="7219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0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1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2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3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4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5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6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7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8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9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0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1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2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3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4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5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6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7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8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9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0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1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2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" name="Rectangle 37"/>
          <p:cNvSpPr txBox="1">
            <a:spLocks noChangeArrowheads="1"/>
          </p:cNvSpPr>
          <p:nvPr/>
        </p:nvSpPr>
        <p:spPr bwMode="auto">
          <a:xfrm>
            <a:off x="381000" y="1447800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en-US" sz="3600" b="1" u="sng" dirty="0" err="1">
                <a:solidFill>
                  <a:srgbClr val="000000"/>
                </a:solidFill>
              </a:rPr>
              <a:t>Bước</a:t>
            </a:r>
            <a:r>
              <a:rPr lang="en-US" sz="3600" b="1" u="sng" dirty="0">
                <a:solidFill>
                  <a:srgbClr val="000000"/>
                </a:solidFill>
              </a:rPr>
              <a:t> </a:t>
            </a:r>
            <a:r>
              <a:rPr lang="vi-VN" sz="3600" b="1" u="sng" dirty="0">
                <a:solidFill>
                  <a:srgbClr val="FF0000"/>
                </a:solidFill>
              </a:rPr>
              <a:t>1</a:t>
            </a:r>
            <a:r>
              <a:rPr lang="en-US" sz="3600" b="1" dirty="0">
                <a:solidFill>
                  <a:srgbClr val="000000"/>
                </a:solidFill>
              </a:rPr>
              <a:t>:</a:t>
            </a:r>
            <a:endParaRPr lang="vi-VN" sz="3600" b="1" dirty="0">
              <a:solidFill>
                <a:srgbClr val="000000"/>
              </a:solidFill>
            </a:endParaRPr>
          </a:p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vi-VN" sz="3600" b="1" dirty="0">
                <a:solidFill>
                  <a:srgbClr val="000000"/>
                </a:solidFill>
              </a:rPr>
              <a:t>- Xác định 4 điểm chuẩn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7189" name="TextBox 5"/>
          <p:cNvSpPr txBox="1">
            <a:spLocks noChangeArrowheads="1"/>
          </p:cNvSpPr>
          <p:nvPr/>
        </p:nvSpPr>
        <p:spPr bwMode="auto">
          <a:xfrm>
            <a:off x="827584" y="685800"/>
            <a:ext cx="374441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I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62600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114800" y="5257800"/>
            <a:ext cx="1981200" cy="1066800"/>
            <a:chOff x="240" y="2976"/>
            <a:chExt cx="1610" cy="884"/>
          </a:xfrm>
        </p:grpSpPr>
        <p:sp>
          <p:nvSpPr>
            <p:cNvPr id="7195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6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7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8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9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0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1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2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3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4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5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6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7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8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9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0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1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2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3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4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5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6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7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8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724400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2600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1_Equity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Network">
  <a:themeElements>
    <a:clrScheme name="Network 12">
      <a:dk1>
        <a:srgbClr val="000000"/>
      </a:dk1>
      <a:lt1>
        <a:srgbClr val="FFFF66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B8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2_Network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1">
        <a:dk1>
          <a:srgbClr val="000000"/>
        </a:dk1>
        <a:lt1>
          <a:srgbClr val="FF6600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B8AA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2">
        <a:dk1>
          <a:srgbClr val="000000"/>
        </a:dk1>
        <a:lt1>
          <a:srgbClr val="FFFF66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B8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494</Words>
  <Application>Microsoft Office PowerPoint</Application>
  <PresentationFormat>On-screen Show (4:3)</PresentationFormat>
  <Paragraphs>94</Paragraphs>
  <Slides>25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49" baseType="lpstr">
      <vt:lpstr>.VnArial</vt:lpstr>
      <vt:lpstr>.VnTime</vt:lpstr>
      <vt:lpstr>.VnTimeH</vt:lpstr>
      <vt:lpstr>Angsana New</vt:lpstr>
      <vt:lpstr>Arial</vt:lpstr>
      <vt:lpstr>Calibri</vt:lpstr>
      <vt:lpstr>Franklin Gothic Book</vt:lpstr>
      <vt:lpstr>Garamond</vt:lpstr>
      <vt:lpstr>Georgia</vt:lpstr>
      <vt:lpstr>HP001 4 hàng</vt:lpstr>
      <vt:lpstr>Perpetua</vt:lpstr>
      <vt:lpstr>Tahoma</vt:lpstr>
      <vt:lpstr>Times New Roman</vt:lpstr>
      <vt:lpstr>Trebuchet MS</vt:lpstr>
      <vt:lpstr>Wingdings</vt:lpstr>
      <vt:lpstr>Wingdings 2</vt:lpstr>
      <vt:lpstr>Default Design</vt:lpstr>
      <vt:lpstr>Slipstream</vt:lpstr>
      <vt:lpstr>1_Default Design</vt:lpstr>
      <vt:lpstr>2_Default Design</vt:lpstr>
      <vt:lpstr>1_Equity</vt:lpstr>
      <vt:lpstr>3_Default Design</vt:lpstr>
      <vt:lpstr>2_Network</vt:lpstr>
      <vt:lpstr>3_Office Theme</vt:lpstr>
      <vt:lpstr>PowerPoint Presentation</vt:lpstr>
      <vt:lpstr>PowerPoint Presentation</vt:lpstr>
      <vt:lpstr>PowerPoint Presentation</vt:lpstr>
      <vt:lpstr>CẮT, DÁN CHỮ I, T ( 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QUY TRÌNH: CẮT, DÁN CHỮ I, T GỒM 3 BƯỚC 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98</cp:revision>
  <dcterms:created xsi:type="dcterms:W3CDTF">2016-11-02T01:37:57Z</dcterms:created>
  <dcterms:modified xsi:type="dcterms:W3CDTF">2021-11-29T00:55:54Z</dcterms:modified>
</cp:coreProperties>
</file>